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media/audio28.wav" ContentType="audio/x-wav"/>
  <Override PartName="/ppt/media/audio29.wav" ContentType="audio/x-wav"/>
  <Override PartName="/ppt/media/audio30.wav" ContentType="audio/x-wav"/>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0" r:id="rId2"/>
  </p:sldMasterIdLst>
  <p:notesMasterIdLst>
    <p:notesMasterId r:id="rId22"/>
  </p:notesMasterIdLst>
  <p:sldIdLst>
    <p:sldId id="256" r:id="rId3"/>
    <p:sldId id="257" r:id="rId4"/>
    <p:sldId id="258" r:id="rId5"/>
    <p:sldId id="8762" r:id="rId6"/>
    <p:sldId id="259" r:id="rId7"/>
    <p:sldId id="260" r:id="rId8"/>
    <p:sldId id="261" r:id="rId9"/>
    <p:sldId id="262" r:id="rId10"/>
    <p:sldId id="263" r:id="rId11"/>
    <p:sldId id="8756" r:id="rId12"/>
    <p:sldId id="265" r:id="rId13"/>
    <p:sldId id="8751" r:id="rId14"/>
    <p:sldId id="8753" r:id="rId15"/>
    <p:sldId id="8755" r:id="rId16"/>
    <p:sldId id="1429" r:id="rId17"/>
    <p:sldId id="1639" r:id="rId18"/>
    <p:sldId id="5434" r:id="rId19"/>
    <p:sldId id="266" r:id="rId20"/>
    <p:sldId id="8759" r:id="rId21"/>
  </p:sldIdLst>
  <p:sldSz cx="12192000" cy="6858000"/>
  <p:notesSz cx="7102475" cy="93884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008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84438" autoAdjust="0"/>
  </p:normalViewPr>
  <p:slideViewPr>
    <p:cSldViewPr snapToGrid="0" snapToObjects="1">
      <p:cViewPr varScale="1">
        <p:scale>
          <a:sx n="87" d="100"/>
          <a:sy n="87" d="100"/>
        </p:scale>
        <p:origin x="68" y="10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1253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42 ~ 48 English sounds in total</a:t>
            </a:r>
          </a:p>
          <a:p>
            <a:pPr algn="l"/>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23 consonants (23+5): b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p</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m n g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 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v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f</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d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z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j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ch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zh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sh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i="1" u="sng"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w y l r (ng)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hw</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(kw)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gz</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a:t>
            </a:r>
          </a:p>
          <a:p>
            <a:pPr algn="l"/>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19 vowels (19+1): ə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 e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i</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o u ay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ee</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ī</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ō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oo</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aw Omega-u</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oy ow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aar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awr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ur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ər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yoo</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五十音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 71</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英語音的数え方　</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19(</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子音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)+5(</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母音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)=24</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 42</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a:t>
            </a:r>
            <a:r>
              <a:rPr lang="en-US" altLang="ja-JP" b="1" dirty="0">
                <a:ln>
                  <a:solidFill>
                    <a:srgbClr val="FF0000"/>
                  </a:solidFill>
                </a:ln>
                <a:solidFill>
                  <a:srgbClr val="0000FF"/>
                </a:solidFill>
                <a:latin typeface="Arial Narrow" panose="020B0606020202030204" pitchFamily="34" charset="0"/>
                <a:cs typeface="Arial" pitchFamily="34" charset="0"/>
              </a:rPr>
              <a:t>(</a:t>
            </a:r>
            <a:r>
              <a:rPr lang="ja-JP" altLang="en-US" b="1" dirty="0">
                <a:ln>
                  <a:solidFill>
                    <a:srgbClr val="FF0000"/>
                  </a:solidFill>
                </a:ln>
                <a:solidFill>
                  <a:srgbClr val="0000FF"/>
                </a:solidFill>
                <a:latin typeface="Arial Narrow" panose="020B0606020202030204" pitchFamily="34" charset="0"/>
                <a:cs typeface="Arial" pitchFamily="34" charset="0"/>
              </a:rPr>
              <a:t>日本語音的数え方　</a:t>
            </a:r>
            <a:r>
              <a:rPr lang="en-US" altLang="ja-JP" b="1" dirty="0">
                <a:ln>
                  <a:solidFill>
                    <a:srgbClr val="FF0000"/>
                  </a:solidFill>
                </a:ln>
                <a:solidFill>
                  <a:srgbClr val="0000FF"/>
                </a:solidFill>
                <a:latin typeface="Arial Narrow" panose="020B0606020202030204" pitchFamily="34" charset="0"/>
                <a:cs typeface="Arial" pitchFamily="34" charset="0"/>
              </a:rPr>
              <a:t>23(</a:t>
            </a:r>
            <a:r>
              <a:rPr lang="ja-JP" altLang="en-US" b="1" dirty="0">
                <a:ln>
                  <a:solidFill>
                    <a:srgbClr val="FF0000"/>
                  </a:solidFill>
                </a:ln>
                <a:solidFill>
                  <a:srgbClr val="0000FF"/>
                </a:solidFill>
                <a:latin typeface="Arial Narrow" panose="020B0606020202030204" pitchFamily="34" charset="0"/>
                <a:cs typeface="Arial" pitchFamily="34" charset="0"/>
              </a:rPr>
              <a:t>子音</a:t>
            </a:r>
            <a:r>
              <a:rPr lang="en-US" altLang="ja-JP" b="1" dirty="0">
                <a:ln>
                  <a:solidFill>
                    <a:srgbClr val="FF0000"/>
                  </a:solidFill>
                </a:ln>
                <a:solidFill>
                  <a:srgbClr val="0000FF"/>
                </a:solidFill>
                <a:latin typeface="Arial Narrow" panose="020B0606020202030204" pitchFamily="34" charset="0"/>
                <a:cs typeface="Arial" pitchFamily="34" charset="0"/>
              </a:rPr>
              <a:t>)X19(</a:t>
            </a:r>
            <a:r>
              <a:rPr lang="ja-JP" altLang="en-US" b="1" dirty="0">
                <a:ln>
                  <a:solidFill>
                    <a:srgbClr val="FF0000"/>
                  </a:solidFill>
                </a:ln>
                <a:solidFill>
                  <a:srgbClr val="0000FF"/>
                </a:solidFill>
                <a:latin typeface="Arial Narrow" panose="020B0606020202030204" pitchFamily="34" charset="0"/>
                <a:cs typeface="Arial" pitchFamily="34" charset="0"/>
              </a:rPr>
              <a:t>母音</a:t>
            </a:r>
            <a:r>
              <a:rPr lang="en-US" altLang="ja-JP" b="1" dirty="0">
                <a:ln>
                  <a:solidFill>
                    <a:srgbClr val="FF0000"/>
                  </a:solidFill>
                </a:ln>
                <a:solidFill>
                  <a:srgbClr val="0000FF"/>
                </a:solidFill>
                <a:latin typeface="Arial Narrow" panose="020B0606020202030204" pitchFamily="34" charset="0"/>
                <a:cs typeface="Arial" pitchFamily="34" charset="0"/>
              </a:rPr>
              <a:t>)=437</a:t>
            </a:r>
            <a:r>
              <a:rPr lang="ja-JP" altLang="en-US" b="1" dirty="0">
                <a:ln>
                  <a:solidFill>
                    <a:srgbClr val="FF0000"/>
                  </a:solidFill>
                </a:ln>
                <a:solidFill>
                  <a:srgbClr val="0000FF"/>
                </a:solidFill>
                <a:latin typeface="Arial Narrow" panose="020B0606020202030204" pitchFamily="34" charset="0"/>
                <a:cs typeface="Arial" pitchFamily="34" charset="0"/>
              </a:rPr>
              <a:t>音</a:t>
            </a:r>
            <a:r>
              <a:rPr lang="en-US" altLang="ja-JP" b="1" dirty="0">
                <a:ln>
                  <a:solidFill>
                    <a:srgbClr val="FF0000"/>
                  </a:solidFill>
                </a:ln>
                <a:solidFill>
                  <a:srgbClr val="0000FF"/>
                </a:solidFill>
                <a:latin typeface="Arial Narrow" panose="020B0606020202030204" pitchFamily="34" charset="0"/>
                <a:cs typeface="Arial" pitchFamily="34" charset="0"/>
              </a:rPr>
              <a:t>)</a:t>
            </a: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Voiced consonants = 14, Unvoiced consonants = 9,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(ng)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hw</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(kw)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gz</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 5</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Vowels = 19+1(</a:t>
            </a:r>
            <a:r>
              <a:rPr lang="en-US" altLang="ja-JP" b="1" dirty="0" err="1">
                <a:ln>
                  <a:solidFill>
                    <a:srgbClr val="FF0000"/>
                  </a:solidFill>
                </a:ln>
                <a:solidFill>
                  <a:srgbClr val="0000FF"/>
                </a:solidFill>
                <a:latin typeface="Arial" panose="020B0604020202020204" pitchFamily="34" charset="0"/>
                <a:cs typeface="Arial" panose="020B0604020202020204" pitchFamily="34" charset="0"/>
              </a:rPr>
              <a:t>yoo</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endParaRPr lang="en-US" altLang="ja-JP" b="1" dirty="0">
              <a:ln>
                <a:solidFill>
                  <a:srgbClr val="FF0000"/>
                </a:solidFill>
              </a:ln>
              <a:solidFill>
                <a:srgbClr val="0000FF"/>
              </a:solidFill>
              <a:latin typeface="Arial Narrow" panose="020B0606020202030204" pitchFamily="34" charset="0"/>
              <a:cs typeface="Arial"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BB875F-143F-4ED9-AA9F-599D588A35A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131E7837-2EE4-4E54-AABC-EBE28D4C126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25654-3D52-4849-A4FB-284ABD5E50FE}" type="datetime1">
              <a:rPr kumimoji="0"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Thursday 7/30/2026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Glottal Stopped sound – </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声門閉鎖音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e.g. water, butter, </a:t>
            </a: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FC – </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音が短く、一瞬の音</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42 ~ 48 English sounds in total</a:t>
            </a:r>
          </a:p>
          <a:p>
            <a:pPr algn="l"/>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23 consonants (23+5): b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p</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m n g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 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v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f</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d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z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j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ch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zh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sh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i="1" u="sng"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w y l r (ng)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hw</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(kw)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gz</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a:t>
            </a:r>
          </a:p>
          <a:p>
            <a:pPr algn="l"/>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19 vowels (19+1): ə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 e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i</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o u ay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ee</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ī</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ō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oo</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aw Omega-u</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oy ow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aar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awr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ur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ər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yoo</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五十音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 71</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英語音的数え方　</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19(</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子音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)+5(</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母音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)=24</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 42</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a:t>
            </a:r>
            <a:r>
              <a:rPr lang="en-US" altLang="ja-JP" b="1" dirty="0">
                <a:ln>
                  <a:solidFill>
                    <a:srgbClr val="FF0000"/>
                  </a:solidFill>
                </a:ln>
                <a:solidFill>
                  <a:srgbClr val="0000FF"/>
                </a:solidFill>
                <a:latin typeface="Arial Narrow" panose="020B0606020202030204" pitchFamily="34" charset="0"/>
                <a:cs typeface="Arial" pitchFamily="34" charset="0"/>
              </a:rPr>
              <a:t>(</a:t>
            </a:r>
            <a:r>
              <a:rPr lang="ja-JP" altLang="en-US" b="1" dirty="0">
                <a:ln>
                  <a:solidFill>
                    <a:srgbClr val="FF0000"/>
                  </a:solidFill>
                </a:ln>
                <a:solidFill>
                  <a:srgbClr val="0000FF"/>
                </a:solidFill>
                <a:latin typeface="Arial Narrow" panose="020B0606020202030204" pitchFamily="34" charset="0"/>
                <a:cs typeface="Arial" pitchFamily="34" charset="0"/>
              </a:rPr>
              <a:t>日本語音的数え方　</a:t>
            </a:r>
            <a:r>
              <a:rPr lang="en-US" altLang="ja-JP" b="1" dirty="0">
                <a:ln>
                  <a:solidFill>
                    <a:srgbClr val="FF0000"/>
                  </a:solidFill>
                </a:ln>
                <a:solidFill>
                  <a:srgbClr val="0000FF"/>
                </a:solidFill>
                <a:latin typeface="Arial Narrow" panose="020B0606020202030204" pitchFamily="34" charset="0"/>
                <a:cs typeface="Arial" pitchFamily="34" charset="0"/>
              </a:rPr>
              <a:t>23(</a:t>
            </a:r>
            <a:r>
              <a:rPr lang="ja-JP" altLang="en-US" b="1" dirty="0">
                <a:ln>
                  <a:solidFill>
                    <a:srgbClr val="FF0000"/>
                  </a:solidFill>
                </a:ln>
                <a:solidFill>
                  <a:srgbClr val="0000FF"/>
                </a:solidFill>
                <a:latin typeface="Arial Narrow" panose="020B0606020202030204" pitchFamily="34" charset="0"/>
                <a:cs typeface="Arial" pitchFamily="34" charset="0"/>
              </a:rPr>
              <a:t>子音</a:t>
            </a:r>
            <a:r>
              <a:rPr lang="en-US" altLang="ja-JP" b="1" dirty="0">
                <a:ln>
                  <a:solidFill>
                    <a:srgbClr val="FF0000"/>
                  </a:solidFill>
                </a:ln>
                <a:solidFill>
                  <a:srgbClr val="0000FF"/>
                </a:solidFill>
                <a:latin typeface="Arial Narrow" panose="020B0606020202030204" pitchFamily="34" charset="0"/>
                <a:cs typeface="Arial" pitchFamily="34" charset="0"/>
              </a:rPr>
              <a:t>)X19(</a:t>
            </a:r>
            <a:r>
              <a:rPr lang="ja-JP" altLang="en-US" b="1" dirty="0">
                <a:ln>
                  <a:solidFill>
                    <a:srgbClr val="FF0000"/>
                  </a:solidFill>
                </a:ln>
                <a:solidFill>
                  <a:srgbClr val="0000FF"/>
                </a:solidFill>
                <a:latin typeface="Arial Narrow" panose="020B0606020202030204" pitchFamily="34" charset="0"/>
                <a:cs typeface="Arial" pitchFamily="34" charset="0"/>
              </a:rPr>
              <a:t>母音</a:t>
            </a:r>
            <a:r>
              <a:rPr lang="en-US" altLang="ja-JP" b="1" dirty="0">
                <a:ln>
                  <a:solidFill>
                    <a:srgbClr val="FF0000"/>
                  </a:solidFill>
                </a:ln>
                <a:solidFill>
                  <a:srgbClr val="0000FF"/>
                </a:solidFill>
                <a:latin typeface="Arial Narrow" panose="020B0606020202030204" pitchFamily="34" charset="0"/>
                <a:cs typeface="Arial" pitchFamily="34" charset="0"/>
              </a:rPr>
              <a:t>)=437</a:t>
            </a:r>
            <a:r>
              <a:rPr lang="ja-JP" altLang="en-US" b="1" dirty="0">
                <a:ln>
                  <a:solidFill>
                    <a:srgbClr val="FF0000"/>
                  </a:solidFill>
                </a:ln>
                <a:solidFill>
                  <a:srgbClr val="0000FF"/>
                </a:solidFill>
                <a:latin typeface="Arial Narrow" panose="020B0606020202030204" pitchFamily="34" charset="0"/>
                <a:cs typeface="Arial" pitchFamily="34" charset="0"/>
              </a:rPr>
              <a:t>音</a:t>
            </a:r>
            <a:r>
              <a:rPr lang="en-US" altLang="ja-JP" b="1" dirty="0">
                <a:ln>
                  <a:solidFill>
                    <a:srgbClr val="FF0000"/>
                  </a:solidFill>
                </a:ln>
                <a:solidFill>
                  <a:srgbClr val="0000FF"/>
                </a:solidFill>
                <a:latin typeface="Arial Narrow" panose="020B0606020202030204" pitchFamily="34" charset="0"/>
                <a:cs typeface="Arial" pitchFamily="34" charset="0"/>
              </a:rPr>
              <a:t>)</a:t>
            </a: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Voiced consonants = 14, Unvoiced consonants = 9,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(ng)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hw</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(kw)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gz</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 5</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Vowels = 19+1(</a:t>
            </a:r>
            <a:r>
              <a:rPr lang="en-US" altLang="ja-JP" b="1" dirty="0" err="1">
                <a:ln>
                  <a:solidFill>
                    <a:srgbClr val="FF0000"/>
                  </a:solidFill>
                </a:ln>
                <a:solidFill>
                  <a:srgbClr val="0000FF"/>
                </a:solidFill>
                <a:latin typeface="Arial" panose="020B0604020202020204" pitchFamily="34" charset="0"/>
                <a:cs typeface="Arial" panose="020B0604020202020204" pitchFamily="34" charset="0"/>
              </a:rPr>
              <a:t>yoo</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endParaRPr lang="en-US" altLang="ja-JP" b="1" dirty="0">
              <a:ln>
                <a:solidFill>
                  <a:srgbClr val="FF0000"/>
                </a:solidFill>
              </a:ln>
              <a:solidFill>
                <a:srgbClr val="0000FF"/>
              </a:solidFill>
              <a:latin typeface="Arial Narrow" panose="020B0606020202030204" pitchFamily="34" charset="0"/>
              <a:cs typeface="Arial"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BB875F-143F-4ED9-AA9F-599D588A35A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131E7837-2EE4-4E54-AABC-EBE28D4C1262}"/>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FE25654-3D52-4849-A4FB-284ABD5E50FE}" type="datetime1">
              <a:rPr kumimoji="0"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Thursday 7/30/2026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0127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422D2-F860-278A-6010-265A91CF0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C17937-105E-4FF7-C0AF-597EE4482D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0C58AC-E2CE-061A-441B-A8DFCAD402AA}"/>
              </a:ext>
            </a:extLst>
          </p:cNvPr>
          <p:cNvSpPr>
            <a:spLocks noGrp="1"/>
          </p:cNvSpPr>
          <p:nvPr>
            <p:ph type="body" idx="1"/>
          </p:nvPr>
        </p:nvSpPr>
        <p:spPr/>
        <p:txBody>
          <a:bodyPr/>
          <a:lstStyle/>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何の音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音階</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かわかりますか？</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リコーダーの場合、発する息は一定になるが、発音は口が開く要</a:t>
            </a:r>
            <a:r>
              <a:rPr lang="ja-JP" altLang="en-US" b="1">
                <a:ln>
                  <a:solidFill>
                    <a:srgbClr val="FF0000"/>
                  </a:solidFill>
                </a:ln>
                <a:solidFill>
                  <a:srgbClr val="0000FF"/>
                </a:solidFill>
                <a:latin typeface="Arial" panose="020B0604020202020204" pitchFamily="34" charset="0"/>
                <a:cs typeface="Arial" panose="020B0604020202020204" pitchFamily="34" charset="0"/>
              </a:rPr>
              <a:t>素がある</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英語発音の基礎とは</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英語で使われる英語の音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英音素</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とはどういう音で、どう発音するべきかという内容になります</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日本語で使われる音はい</a:t>
            </a:r>
            <a:r>
              <a:rPr lang="ja-JP" altLang="en-US" b="1">
                <a:ln>
                  <a:solidFill>
                    <a:srgbClr val="FF0000"/>
                  </a:solidFill>
                </a:ln>
                <a:solidFill>
                  <a:srgbClr val="0000FF"/>
                </a:solidFill>
                <a:latin typeface="Arial" panose="020B0604020202020204" pitchFamily="34" charset="0"/>
                <a:cs typeface="Arial" panose="020B0604020202020204" pitchFamily="34" charset="0"/>
              </a:rPr>
              <a:t>くつある</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か？</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英語で使われる音はい</a:t>
            </a:r>
            <a:r>
              <a:rPr lang="ja-JP" altLang="en-US" b="1">
                <a:ln>
                  <a:solidFill>
                    <a:srgbClr val="FF0000"/>
                  </a:solidFill>
                </a:ln>
                <a:solidFill>
                  <a:srgbClr val="0000FF"/>
                </a:solidFill>
                <a:latin typeface="Arial" panose="020B0604020202020204" pitchFamily="34" charset="0"/>
                <a:cs typeface="Arial" panose="020B0604020202020204" pitchFamily="34" charset="0"/>
              </a:rPr>
              <a:t>くつある</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か？</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自分が発音できる英語音を知ることが重要になる</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42 ~ 48 English sounds in total</a:t>
            </a:r>
          </a:p>
          <a:p>
            <a:pPr algn="l"/>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23 consonants (23+5): b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p</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m n g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 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v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f</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d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z </a:t>
            </a:r>
            <a:r>
              <a:rPr lang="en-US" altLang="ja-JP"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j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ch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zh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sh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i="1" u="sng"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th</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w y l r (ng)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hw</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(kw)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gz</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a:t>
            </a:r>
          </a:p>
          <a:p>
            <a:pPr algn="l"/>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19 vowels (19+1): ə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 e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i</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o u ay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ee</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ī</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ō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oo</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aw Omega-u</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oy ow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aar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awr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ur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cs typeface="Arial"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ər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yoo</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er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ir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eer</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五十音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 71</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英語音的数え方　</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19(</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子音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)+5(</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母音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)=24</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p>
          <a:p>
            <a:pPr defTabSz="931774">
              <a:defRPr/>
            </a:pPr>
            <a:r>
              <a:rPr lang="ja-JP" altLang="en-US" b="1" dirty="0">
                <a:ln>
                  <a:solidFill>
                    <a:srgbClr val="FF0000"/>
                  </a:solidFill>
                </a:ln>
                <a:solidFill>
                  <a:srgbClr val="0000FF"/>
                </a:solidFill>
                <a:latin typeface="Arial" panose="020B0604020202020204" pitchFamily="34" charset="0"/>
                <a:cs typeface="Arial" panose="020B0604020202020204" pitchFamily="34" charset="0"/>
              </a:rPr>
              <a:t>英語音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 42</a:t>
            </a:r>
            <a:r>
              <a:rPr lang="ja-JP" altLang="en-US" b="1" dirty="0">
                <a:ln>
                  <a:solidFill>
                    <a:srgbClr val="FF0000"/>
                  </a:solidFill>
                </a:ln>
                <a:solidFill>
                  <a:srgbClr val="0000FF"/>
                </a:solidFill>
                <a:latin typeface="Arial" panose="020B0604020202020204" pitchFamily="34" charset="0"/>
                <a:cs typeface="Arial" panose="020B0604020202020204" pitchFamily="34" charset="0"/>
              </a:rPr>
              <a:t>音</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 </a:t>
            </a:r>
            <a:r>
              <a:rPr lang="en-US" altLang="ja-JP" b="1" dirty="0">
                <a:ln>
                  <a:solidFill>
                    <a:srgbClr val="FF0000"/>
                  </a:solidFill>
                </a:ln>
                <a:solidFill>
                  <a:srgbClr val="0000FF"/>
                </a:solidFill>
                <a:latin typeface="Arial Narrow" panose="020B0606020202030204" pitchFamily="34" charset="0"/>
                <a:cs typeface="Arial" pitchFamily="34" charset="0"/>
              </a:rPr>
              <a:t>(</a:t>
            </a:r>
            <a:r>
              <a:rPr lang="ja-JP" altLang="en-US" b="1" dirty="0">
                <a:ln>
                  <a:solidFill>
                    <a:srgbClr val="FF0000"/>
                  </a:solidFill>
                </a:ln>
                <a:solidFill>
                  <a:srgbClr val="0000FF"/>
                </a:solidFill>
                <a:latin typeface="Arial Narrow" panose="020B0606020202030204" pitchFamily="34" charset="0"/>
                <a:cs typeface="Arial" pitchFamily="34" charset="0"/>
              </a:rPr>
              <a:t>日本語音的数え方　</a:t>
            </a:r>
            <a:r>
              <a:rPr lang="en-US" altLang="ja-JP" b="1" dirty="0">
                <a:ln>
                  <a:solidFill>
                    <a:srgbClr val="FF0000"/>
                  </a:solidFill>
                </a:ln>
                <a:solidFill>
                  <a:srgbClr val="0000FF"/>
                </a:solidFill>
                <a:latin typeface="Arial Narrow" panose="020B0606020202030204" pitchFamily="34" charset="0"/>
                <a:cs typeface="Arial" pitchFamily="34" charset="0"/>
              </a:rPr>
              <a:t>23(</a:t>
            </a:r>
            <a:r>
              <a:rPr lang="ja-JP" altLang="en-US" b="1" dirty="0">
                <a:ln>
                  <a:solidFill>
                    <a:srgbClr val="FF0000"/>
                  </a:solidFill>
                </a:ln>
                <a:solidFill>
                  <a:srgbClr val="0000FF"/>
                </a:solidFill>
                <a:latin typeface="Arial Narrow" panose="020B0606020202030204" pitchFamily="34" charset="0"/>
                <a:cs typeface="Arial" pitchFamily="34" charset="0"/>
              </a:rPr>
              <a:t>子音</a:t>
            </a:r>
            <a:r>
              <a:rPr lang="en-US" altLang="ja-JP" b="1" dirty="0">
                <a:ln>
                  <a:solidFill>
                    <a:srgbClr val="FF0000"/>
                  </a:solidFill>
                </a:ln>
                <a:solidFill>
                  <a:srgbClr val="0000FF"/>
                </a:solidFill>
                <a:latin typeface="Arial Narrow" panose="020B0606020202030204" pitchFamily="34" charset="0"/>
                <a:cs typeface="Arial" pitchFamily="34" charset="0"/>
              </a:rPr>
              <a:t>)X19(</a:t>
            </a:r>
            <a:r>
              <a:rPr lang="ja-JP" altLang="en-US" b="1" dirty="0">
                <a:ln>
                  <a:solidFill>
                    <a:srgbClr val="FF0000"/>
                  </a:solidFill>
                </a:ln>
                <a:solidFill>
                  <a:srgbClr val="0000FF"/>
                </a:solidFill>
                <a:latin typeface="Arial Narrow" panose="020B0606020202030204" pitchFamily="34" charset="0"/>
                <a:cs typeface="Arial" pitchFamily="34" charset="0"/>
              </a:rPr>
              <a:t>母音</a:t>
            </a:r>
            <a:r>
              <a:rPr lang="en-US" altLang="ja-JP" b="1" dirty="0">
                <a:ln>
                  <a:solidFill>
                    <a:srgbClr val="FF0000"/>
                  </a:solidFill>
                </a:ln>
                <a:solidFill>
                  <a:srgbClr val="0000FF"/>
                </a:solidFill>
                <a:latin typeface="Arial Narrow" panose="020B0606020202030204" pitchFamily="34" charset="0"/>
                <a:cs typeface="Arial" pitchFamily="34" charset="0"/>
              </a:rPr>
              <a:t>)=437</a:t>
            </a:r>
            <a:r>
              <a:rPr lang="ja-JP" altLang="en-US" b="1" dirty="0">
                <a:ln>
                  <a:solidFill>
                    <a:srgbClr val="FF0000"/>
                  </a:solidFill>
                </a:ln>
                <a:solidFill>
                  <a:srgbClr val="0000FF"/>
                </a:solidFill>
                <a:latin typeface="Arial Narrow" panose="020B0606020202030204" pitchFamily="34" charset="0"/>
                <a:cs typeface="Arial" pitchFamily="34" charset="0"/>
              </a:rPr>
              <a:t>音</a:t>
            </a:r>
            <a:r>
              <a:rPr lang="en-US" altLang="ja-JP" b="1" dirty="0">
                <a:ln>
                  <a:solidFill>
                    <a:srgbClr val="FF0000"/>
                  </a:solidFill>
                </a:ln>
                <a:solidFill>
                  <a:srgbClr val="0000FF"/>
                </a:solidFill>
                <a:latin typeface="Arial Narrow" panose="020B0606020202030204" pitchFamily="34" charset="0"/>
                <a:cs typeface="Arial" pitchFamily="34" charset="0"/>
              </a:rPr>
              <a:t>)</a:t>
            </a: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Voiced consonants = 14, Unvoiced consonants = 9, </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(ng)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hw</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(kw)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ks</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a:t>
            </a:r>
            <a:r>
              <a:rPr lang="en-US" altLang="ja-JP" b="1" spc="51" dirty="0" err="1">
                <a:ln w="9525" cmpd="sng">
                  <a:noFill/>
                  <a:prstDash val="solid"/>
                </a:ln>
                <a:solidFill>
                  <a:srgbClr val="FF0000"/>
                </a:solidFill>
                <a:effectLst>
                  <a:glow rad="38100">
                    <a:schemeClr val="accent1">
                      <a:alpha val="40000"/>
                    </a:schemeClr>
                  </a:glow>
                </a:effectLst>
                <a:latin typeface="MS Reference Sans Serif" panose="020B0604030504040204" pitchFamily="34" charset="0"/>
              </a:rPr>
              <a:t>gz</a:t>
            </a:r>
            <a:r>
              <a:rPr lang="en-US" altLang="ja-JP" b="1" spc="51" dirty="0">
                <a:ln w="9525" cmpd="sng">
                  <a:noFill/>
                  <a:prstDash val="solid"/>
                </a:ln>
                <a:solidFill>
                  <a:srgbClr val="FF0000"/>
                </a:solidFill>
                <a:effectLst>
                  <a:glow rad="38100">
                    <a:schemeClr val="accent1">
                      <a:alpha val="40000"/>
                    </a:schemeClr>
                  </a:glow>
                </a:effectLst>
                <a:latin typeface="MS Reference Sans Serif" panose="020B0604030504040204" pitchFamily="34" charset="0"/>
              </a:rPr>
              <a:t>) = 5</a:t>
            </a:r>
            <a:endParaRPr lang="en-US" altLang="ja-JP" b="1" dirty="0">
              <a:ln>
                <a:solidFill>
                  <a:srgbClr val="FF0000"/>
                </a:solidFill>
              </a:ln>
              <a:solidFill>
                <a:srgbClr val="0000FF"/>
              </a:solidFill>
              <a:latin typeface="Arial" panose="020B0604020202020204" pitchFamily="34" charset="0"/>
              <a:cs typeface="Arial" panose="020B0604020202020204" pitchFamily="34" charset="0"/>
            </a:endParaRPr>
          </a:p>
          <a:p>
            <a:pPr defTabSz="931774">
              <a:defRPr/>
            </a:pPr>
            <a:r>
              <a:rPr lang="en-US" altLang="ja-JP" b="1" dirty="0">
                <a:ln>
                  <a:solidFill>
                    <a:srgbClr val="FF0000"/>
                  </a:solidFill>
                </a:ln>
                <a:solidFill>
                  <a:srgbClr val="0000FF"/>
                </a:solidFill>
                <a:latin typeface="Arial" panose="020B0604020202020204" pitchFamily="34" charset="0"/>
                <a:cs typeface="Arial" panose="020B0604020202020204" pitchFamily="34" charset="0"/>
              </a:rPr>
              <a:t>Vowels = 19+1(</a:t>
            </a:r>
            <a:r>
              <a:rPr lang="en-US" altLang="ja-JP" b="1" dirty="0" err="1">
                <a:ln>
                  <a:solidFill>
                    <a:srgbClr val="FF0000"/>
                  </a:solidFill>
                </a:ln>
                <a:solidFill>
                  <a:srgbClr val="0000FF"/>
                </a:solidFill>
                <a:latin typeface="Arial" panose="020B0604020202020204" pitchFamily="34" charset="0"/>
                <a:cs typeface="Arial" panose="020B0604020202020204" pitchFamily="34" charset="0"/>
              </a:rPr>
              <a:t>yoo</a:t>
            </a:r>
            <a:r>
              <a:rPr lang="en-US" altLang="ja-JP" b="1" dirty="0">
                <a:ln>
                  <a:solidFill>
                    <a:srgbClr val="FF0000"/>
                  </a:solidFill>
                </a:ln>
                <a:solidFill>
                  <a:srgbClr val="0000FF"/>
                </a:solidFill>
                <a:latin typeface="Arial" panose="020B0604020202020204" pitchFamily="34" charset="0"/>
                <a:cs typeface="Arial" panose="020B0604020202020204" pitchFamily="34" charset="0"/>
              </a:rPr>
              <a:t>)</a:t>
            </a:r>
            <a:endParaRPr lang="en-US" altLang="ja-JP" b="1" dirty="0">
              <a:ln>
                <a:solidFill>
                  <a:srgbClr val="FF0000"/>
                </a:solidFill>
              </a:ln>
              <a:solidFill>
                <a:srgbClr val="0000FF"/>
              </a:solidFill>
              <a:latin typeface="Arial Narrow" panose="020B0606020202030204" pitchFamily="34" charset="0"/>
              <a:cs typeface="Arial" pitchFamily="34" charset="0"/>
            </a:endParaRPr>
          </a:p>
          <a:p>
            <a:endParaRPr lang="en-US" dirty="0"/>
          </a:p>
        </p:txBody>
      </p:sp>
      <p:sp>
        <p:nvSpPr>
          <p:cNvPr id="4" name="Slide Number Placeholder 3">
            <a:extLst>
              <a:ext uri="{FF2B5EF4-FFF2-40B4-BE49-F238E27FC236}">
                <a16:creationId xmlns:a16="http://schemas.microsoft.com/office/drawing/2014/main" id="{BC076035-A2FD-BCC3-A303-E095FA612968}"/>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26088-EDB2-4D79-A4B8-4E709C8CF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306479C0-2135-BF67-E978-7704A04368BC}"/>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40B68BB-99A8-4807-85AE-76ABDFC670C6}" type="datetime1">
              <a:rPr kumimoji="0"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Thursday 7/30/2026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9396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solidFill>
                  <a:srgbClr val="0000FF"/>
                </a:solidFill>
                <a:latin typeface="MS Reference Sans Serif" panose="020B0604030504040204" pitchFamily="34" charset="0"/>
              </a:rPr>
              <a:t>Intonation:</a:t>
            </a:r>
          </a:p>
          <a:p>
            <a:pPr algn="l"/>
            <a:r>
              <a:rPr lang="en-US" dirty="0">
                <a:solidFill>
                  <a:srgbClr val="0000FF"/>
                </a:solidFill>
                <a:latin typeface="MS Reference Sans Serif" panose="020B0604030504040204" pitchFamily="34" charset="0"/>
              </a:rPr>
              <a:t>Old information – rising tone</a:t>
            </a:r>
          </a:p>
          <a:p>
            <a:pPr algn="l"/>
            <a:r>
              <a:rPr lang="en-US" dirty="0">
                <a:solidFill>
                  <a:srgbClr val="0000FF"/>
                </a:solidFill>
                <a:latin typeface="MS Reference Sans Serif" panose="020B0604030504040204" pitchFamily="34" charset="0"/>
              </a:rPr>
              <a:t>New information – falling tone</a:t>
            </a:r>
          </a:p>
          <a:p>
            <a:pPr algn="l"/>
            <a:r>
              <a:rPr lang="en-US" dirty="0">
                <a:solidFill>
                  <a:srgbClr val="0000FF"/>
                </a:solidFill>
                <a:latin typeface="MS Reference Sans Serif" panose="020B0604030504040204" pitchFamily="34" charset="0"/>
              </a:rPr>
              <a:t>a, e, i, o, u, ay, </a:t>
            </a:r>
            <a:r>
              <a:rPr lang="en-US" dirty="0" err="1">
                <a:solidFill>
                  <a:srgbClr val="0000FF"/>
                </a:solidFill>
                <a:latin typeface="MS Reference Sans Serif" panose="020B0604030504040204" pitchFamily="34" charset="0"/>
              </a:rPr>
              <a:t>ee</a:t>
            </a:r>
            <a:r>
              <a:rPr lang="en-US" dirty="0">
                <a:solidFill>
                  <a:srgbClr val="0000FF"/>
                </a:solidFill>
                <a:latin typeface="MS Reference Sans Serif" panose="020B0604030504040204" pitchFamily="34" charset="0"/>
              </a:rPr>
              <a:t>, </a:t>
            </a:r>
            <a:r>
              <a:rPr lang="en-US" altLang="ja-JP" dirty="0">
                <a:solidFill>
                  <a:srgbClr val="0000FF"/>
                </a:solidFill>
                <a:latin typeface="MS Reference Sans Serif" panose="020B0604030504040204" pitchFamily="34" charset="0"/>
              </a:rPr>
              <a:t>ī</a:t>
            </a:r>
            <a:r>
              <a:rPr lang="en-US" dirty="0">
                <a:solidFill>
                  <a:srgbClr val="0000FF"/>
                </a:solidFill>
                <a:latin typeface="MS Reference Sans Serif" panose="020B0604030504040204" pitchFamily="34" charset="0"/>
              </a:rPr>
              <a:t>, </a:t>
            </a:r>
            <a:r>
              <a:rPr lang="en-US" dirty="0">
                <a:solidFill>
                  <a:srgbClr val="0000FF"/>
                </a:solidFill>
                <a:latin typeface="MS Reference Sans Serif" panose="020B0604030504040204" pitchFamily="34" charset="0"/>
                <a:cs typeface="Times New Roman" pitchFamily="18" charset="0"/>
              </a:rPr>
              <a:t>ō</a:t>
            </a:r>
            <a:r>
              <a:rPr lang="en-US" dirty="0">
                <a:solidFill>
                  <a:srgbClr val="0000FF"/>
                </a:solidFill>
                <a:latin typeface="MS Reference Sans Serif" panose="020B0604030504040204" pitchFamily="34" charset="0"/>
              </a:rPr>
              <a:t>, </a:t>
            </a:r>
            <a:r>
              <a:rPr lang="en-US" dirty="0" err="1">
                <a:solidFill>
                  <a:srgbClr val="0000FF"/>
                </a:solidFill>
                <a:latin typeface="MS Reference Sans Serif" panose="020B0604030504040204" pitchFamily="34" charset="0"/>
              </a:rPr>
              <a:t>oo</a:t>
            </a:r>
            <a:r>
              <a:rPr lang="en-US" dirty="0">
                <a:solidFill>
                  <a:srgbClr val="0000FF"/>
                </a:solidFill>
                <a:latin typeface="MS Reference Sans Serif" panose="020B0604030504040204" pitchFamily="34" charset="0"/>
              </a:rPr>
              <a:t>, (</a:t>
            </a:r>
            <a:r>
              <a:rPr lang="en-US" dirty="0" err="1">
                <a:solidFill>
                  <a:srgbClr val="0000FF"/>
                </a:solidFill>
                <a:latin typeface="MS Reference Sans Serif" panose="020B0604030504040204" pitchFamily="34" charset="0"/>
              </a:rPr>
              <a:t>yoo</a:t>
            </a:r>
            <a:r>
              <a:rPr lang="en-US" dirty="0">
                <a:solidFill>
                  <a:srgbClr val="0000FF"/>
                </a:solidFill>
                <a:latin typeface="MS Reference Sans Serif" panose="020B0604030504040204" pitchFamily="34" charset="0"/>
              </a:rPr>
              <a:t>), omega u, </a:t>
            </a:r>
            <a:r>
              <a:rPr lang="en-US" dirty="0">
                <a:solidFill>
                  <a:schemeClr val="accent5">
                    <a:lumMod val="75000"/>
                  </a:schemeClr>
                </a:solidFill>
                <a:latin typeface="MS Reference Sans Serif" panose="020B0604030504040204" pitchFamily="34" charset="0"/>
                <a:cs typeface="Times New Roman" pitchFamily="18" charset="0"/>
              </a:rPr>
              <a:t>ə, </a:t>
            </a:r>
            <a:r>
              <a:rPr lang="en-US" dirty="0">
                <a:solidFill>
                  <a:srgbClr val="0000FF"/>
                </a:solidFill>
                <a:latin typeface="MS Reference Sans Serif" panose="020B0604030504040204" pitchFamily="34" charset="0"/>
              </a:rPr>
              <a:t>oy, ow, aw </a:t>
            </a:r>
            <a:r>
              <a:rPr lang="en-US" dirty="0" err="1">
                <a:solidFill>
                  <a:srgbClr val="0000FF"/>
                </a:solidFill>
                <a:latin typeface="MS Reference Sans Serif" panose="020B0604030504040204" pitchFamily="34" charset="0"/>
              </a:rPr>
              <a:t>aar</a:t>
            </a:r>
            <a:r>
              <a:rPr lang="en-US" dirty="0">
                <a:solidFill>
                  <a:srgbClr val="0000FF"/>
                </a:solidFill>
                <a:latin typeface="MS Reference Sans Serif" panose="020B0604030504040204" pitchFamily="34" charset="0"/>
              </a:rPr>
              <a:t>, </a:t>
            </a:r>
            <a:r>
              <a:rPr lang="en-US" dirty="0" err="1">
                <a:solidFill>
                  <a:srgbClr val="0000FF"/>
                </a:solidFill>
                <a:latin typeface="MS Reference Sans Serif" panose="020B0604030504040204" pitchFamily="34" charset="0"/>
              </a:rPr>
              <a:t>awr</a:t>
            </a:r>
            <a:r>
              <a:rPr lang="en-US" dirty="0">
                <a:solidFill>
                  <a:srgbClr val="0000FF"/>
                </a:solidFill>
                <a:latin typeface="MS Reference Sans Serif" panose="020B0604030504040204" pitchFamily="34" charset="0"/>
              </a:rPr>
              <a:t>, </a:t>
            </a:r>
            <a:r>
              <a:rPr lang="en-US" dirty="0" err="1">
                <a:solidFill>
                  <a:srgbClr val="0000FF"/>
                </a:solidFill>
                <a:latin typeface="MS Reference Sans Serif" panose="020B0604030504040204" pitchFamily="34" charset="0"/>
              </a:rPr>
              <a:t>ur</a:t>
            </a:r>
            <a:r>
              <a:rPr lang="en-US" dirty="0">
                <a:solidFill>
                  <a:srgbClr val="0000FF"/>
                </a:solidFill>
                <a:latin typeface="MS Reference Sans Serif" panose="020B0604030504040204" pitchFamily="34" charset="0"/>
              </a:rPr>
              <a:t> </a:t>
            </a:r>
            <a:r>
              <a:rPr lang="ja-JP" altLang="en-US" dirty="0">
                <a:solidFill>
                  <a:srgbClr val="0000FF"/>
                </a:solidFill>
                <a:latin typeface="MS Reference Sans Serif" panose="020B0604030504040204" pitchFamily="34" charset="0"/>
              </a:rPr>
              <a:t>⑲</a:t>
            </a:r>
            <a:endParaRPr lang="en-US" dirty="0">
              <a:solidFill>
                <a:srgbClr val="0000FF"/>
              </a:solidFill>
              <a:latin typeface="MS Reference Sans Serif" panose="020B0604030504040204" pitchFamily="34" charset="0"/>
            </a:endParaRPr>
          </a:p>
          <a:p>
            <a:r>
              <a:rPr lang="en-US" dirty="0">
                <a:solidFill>
                  <a:srgbClr val="3366FF"/>
                </a:solidFill>
                <a:latin typeface="MS Reference Sans Serif" panose="020B0604030504040204" pitchFamily="34" charset="0"/>
              </a:rPr>
              <a:t>b, d, g, j, l, m, n, ng, (kw), r, v, w, y, z, </a:t>
            </a:r>
            <a:r>
              <a:rPr lang="en-US" i="1" u="sng" dirty="0" err="1">
                <a:solidFill>
                  <a:srgbClr val="3366FF"/>
                </a:solidFill>
                <a:latin typeface="MS Reference Sans Serif" panose="020B0604030504040204" pitchFamily="34" charset="0"/>
              </a:rPr>
              <a:t>th</a:t>
            </a:r>
            <a:r>
              <a:rPr lang="en-US" dirty="0">
                <a:solidFill>
                  <a:srgbClr val="3366FF"/>
                </a:solidFill>
                <a:latin typeface="MS Reference Sans Serif" panose="020B0604030504040204" pitchFamily="34" charset="0"/>
              </a:rPr>
              <a:t>, </a:t>
            </a:r>
            <a:r>
              <a:rPr lang="en-US" dirty="0" err="1">
                <a:solidFill>
                  <a:srgbClr val="3366FF"/>
                </a:solidFill>
                <a:latin typeface="MS Reference Sans Serif" panose="020B0604030504040204" pitchFamily="34" charset="0"/>
              </a:rPr>
              <a:t>zh</a:t>
            </a:r>
            <a:r>
              <a:rPr lang="en-US" dirty="0">
                <a:solidFill>
                  <a:srgbClr val="3366FF"/>
                </a:solidFill>
                <a:latin typeface="MS Reference Sans Serif" panose="020B0604030504040204" pitchFamily="34" charset="0"/>
              </a:rPr>
              <a:t>, (</a:t>
            </a:r>
            <a:r>
              <a:rPr lang="en-US" dirty="0" err="1">
                <a:solidFill>
                  <a:srgbClr val="3366FF"/>
                </a:solidFill>
                <a:latin typeface="MS Reference Sans Serif" panose="020B0604030504040204" pitchFamily="34" charset="0"/>
              </a:rPr>
              <a:t>hw</a:t>
            </a:r>
            <a:r>
              <a:rPr lang="en-US" dirty="0">
                <a:solidFill>
                  <a:srgbClr val="3366FF"/>
                </a:solidFill>
                <a:latin typeface="MS Reference Sans Serif" panose="020B0604030504040204" pitchFamily="34" charset="0"/>
              </a:rPr>
              <a:t>), (</a:t>
            </a:r>
            <a:r>
              <a:rPr lang="en-US" dirty="0" err="1">
                <a:solidFill>
                  <a:schemeClr val="accent5">
                    <a:lumMod val="75000"/>
                  </a:schemeClr>
                </a:solidFill>
                <a:latin typeface="MS Reference Sans Serif" panose="020B0604030504040204" pitchFamily="34" charset="0"/>
                <a:cs typeface="Times New Roman" pitchFamily="18" charset="0"/>
              </a:rPr>
              <a:t>gz</a:t>
            </a:r>
            <a:r>
              <a:rPr lang="en-US" dirty="0">
                <a:solidFill>
                  <a:schemeClr val="accent5">
                    <a:lumMod val="75000"/>
                  </a:schemeClr>
                </a:solidFill>
                <a:latin typeface="MS Reference Sans Serif" panose="020B0604030504040204" pitchFamily="34" charset="0"/>
                <a:cs typeface="Times New Roman" pitchFamily="18" charset="0"/>
              </a:rPr>
              <a:t>)</a:t>
            </a:r>
            <a:r>
              <a:rPr lang="ja-JP" altLang="en-US" dirty="0">
                <a:solidFill>
                  <a:schemeClr val="accent5">
                    <a:lumMod val="75000"/>
                  </a:schemeClr>
                </a:solidFill>
                <a:latin typeface="MS Reference Sans Serif" panose="020B0604030504040204" pitchFamily="34" charset="0"/>
                <a:cs typeface="Times New Roman" pitchFamily="18" charset="0"/>
              </a:rPr>
              <a:t> ⑱</a:t>
            </a:r>
            <a:endParaRPr lang="en-US" dirty="0">
              <a:solidFill>
                <a:schemeClr val="accent5">
                  <a:lumMod val="75000"/>
                </a:schemeClr>
              </a:solidFill>
              <a:latin typeface="MS Reference Sans Serif" panose="020B0604030504040204" pitchFamily="34" charset="0"/>
              <a:cs typeface="Times New Roman" pitchFamily="18" charset="0"/>
            </a:endParaRPr>
          </a:p>
          <a:p>
            <a:pPr defTabSz="931774">
              <a:defRPr/>
            </a:pPr>
            <a:r>
              <a:rPr lang="en-US" dirty="0">
                <a:solidFill>
                  <a:srgbClr val="00FFFF"/>
                </a:solidFill>
                <a:latin typeface="MS Reference Sans Serif" panose="020B0604030504040204" pitchFamily="34" charset="0"/>
              </a:rPr>
              <a:t>f, h, k, p, s, t, </a:t>
            </a:r>
            <a:r>
              <a:rPr lang="en-US" dirty="0" err="1">
                <a:solidFill>
                  <a:srgbClr val="00FFFF"/>
                </a:solidFill>
                <a:latin typeface="MS Reference Sans Serif" panose="020B0604030504040204" pitchFamily="34" charset="0"/>
              </a:rPr>
              <a:t>ch</a:t>
            </a:r>
            <a:r>
              <a:rPr lang="en-US" dirty="0">
                <a:solidFill>
                  <a:srgbClr val="00FFFF"/>
                </a:solidFill>
                <a:latin typeface="MS Reference Sans Serif" panose="020B0604030504040204" pitchFamily="34" charset="0"/>
              </a:rPr>
              <a:t>, </a:t>
            </a:r>
            <a:r>
              <a:rPr lang="en-US" dirty="0" err="1">
                <a:solidFill>
                  <a:srgbClr val="00FFFF"/>
                </a:solidFill>
                <a:latin typeface="MS Reference Sans Serif" panose="020B0604030504040204" pitchFamily="34" charset="0"/>
              </a:rPr>
              <a:t>sh</a:t>
            </a:r>
            <a:r>
              <a:rPr lang="en-US" dirty="0">
                <a:solidFill>
                  <a:srgbClr val="00FFFF"/>
                </a:solidFill>
                <a:latin typeface="MS Reference Sans Serif" panose="020B0604030504040204" pitchFamily="34" charset="0"/>
              </a:rPr>
              <a:t>, </a:t>
            </a:r>
            <a:r>
              <a:rPr lang="en-US" dirty="0" err="1">
                <a:solidFill>
                  <a:srgbClr val="00FFFF"/>
                </a:solidFill>
                <a:latin typeface="MS Reference Sans Serif" panose="020B0604030504040204" pitchFamily="34" charset="0"/>
              </a:rPr>
              <a:t>th</a:t>
            </a:r>
            <a:r>
              <a:rPr lang="en-US" dirty="0">
                <a:solidFill>
                  <a:srgbClr val="00FFFF"/>
                </a:solidFill>
                <a:latin typeface="MS Reference Sans Serif" panose="020B0604030504040204" pitchFamily="34" charset="0"/>
              </a:rPr>
              <a:t>, (</a:t>
            </a:r>
            <a:r>
              <a:rPr lang="en-US" dirty="0" err="1">
                <a:solidFill>
                  <a:srgbClr val="00FFFF"/>
                </a:solidFill>
                <a:latin typeface="MS Reference Sans Serif" panose="020B0604030504040204" pitchFamily="34" charset="0"/>
              </a:rPr>
              <a:t>ks</a:t>
            </a:r>
            <a:r>
              <a:rPr lang="en-US" dirty="0">
                <a:solidFill>
                  <a:srgbClr val="00FFFF"/>
                </a:solidFill>
                <a:latin typeface="MS Reference Sans Serif" panose="020B0604030504040204" pitchFamily="34" charset="0"/>
              </a:rPr>
              <a:t>)</a:t>
            </a:r>
            <a:r>
              <a:rPr lang="ja-JP" altLang="en-US" dirty="0">
                <a:solidFill>
                  <a:srgbClr val="00FFFF"/>
                </a:solidFill>
                <a:latin typeface="MS Reference Sans Serif" panose="020B0604030504040204" pitchFamily="34" charset="0"/>
              </a:rPr>
              <a:t> ⑩</a:t>
            </a:r>
            <a:endParaRPr lang="en-US" dirty="0">
              <a:solidFill>
                <a:srgbClr val="00FFFF"/>
              </a:solidFill>
              <a:latin typeface="MS Reference Sans Serif"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26088-EDB2-4D79-A4B8-4E709C8CF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1EB4CEBE-459B-473E-9910-04EF548CE00F}"/>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A94C79-38E8-4584-8408-CCC61E5A5D3B}" type="datetime1">
              <a:rPr kumimoji="0"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Thursday 7/30/2026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8901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A26088-EDB2-4D79-A4B8-4E709C8CF76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CDA52D00-CAF2-4C2F-B75B-23563C0CEAD1}"/>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6F8B63-0B20-4EFD-ABCE-FFD553AEEAC8}" type="datetime1">
              <a:rPr kumimoji="0"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Thursday 7/30/2026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88901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E4A78-3355-EE69-CE59-74DFAE4C65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37B215-7533-D771-9814-B686D81A29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BF3597-9606-262C-8DA7-1B3074403F72}"/>
              </a:ext>
            </a:extLst>
          </p:cNvPr>
          <p:cNvSpPr>
            <a:spLocks noGrp="1"/>
          </p:cNvSpPr>
          <p:nvPr>
            <p:ph type="body" idx="1"/>
          </p:nvPr>
        </p:nvSpPr>
        <p:spPr/>
        <p:txBody>
          <a:bodyPr>
            <a:normAutofit fontScale="25000" lnSpcReduction="20000"/>
          </a:bodyPr>
          <a:lstStyle/>
          <a:p>
            <a:endParaRPr lang="en-US" dirty="0"/>
          </a:p>
        </p:txBody>
      </p:sp>
      <p:sp>
        <p:nvSpPr>
          <p:cNvPr id="4" name="Slide Number Placeholder 3">
            <a:extLst>
              <a:ext uri="{FF2B5EF4-FFF2-40B4-BE49-F238E27FC236}">
                <a16:creationId xmlns:a16="http://schemas.microsoft.com/office/drawing/2014/main" id="{A6C0E6E7-2CE1-157E-353B-049AEFCE190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BB875F-143F-4ED9-AA9F-599D588A35A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Date Placeholder 4">
            <a:extLst>
              <a:ext uri="{FF2B5EF4-FFF2-40B4-BE49-F238E27FC236}">
                <a16:creationId xmlns:a16="http://schemas.microsoft.com/office/drawing/2014/main" id="{A3D58BBA-359D-6FAD-27D7-9F5BF673D849}"/>
              </a:ext>
            </a:extLst>
          </p:cNvPr>
          <p:cNvSpPr>
            <a:spLocks noGrp="1"/>
          </p:cNvSpPr>
          <p:nvPr>
            <p:ph type="dt" idx="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F78EB5-EBAB-4C60-9699-10F95B557F2D}" type="datetime1">
              <a:rPr kumimoji="0" lang="en-US" altLang="ja-JP" sz="1200" b="0" i="0" u="none" strike="noStrike" kern="1200" cap="none" spc="0" normalizeH="0" baseline="0" noProof="0" smtClean="0">
                <a:ln>
                  <a:noFill/>
                </a:ln>
                <a:solidFill>
                  <a:prstClr val="black"/>
                </a:solidFill>
                <a:effectLst/>
                <a:uLnTx/>
                <a:uFillTx/>
                <a:latin typeface="Calibri"/>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Thursday 7/30/2026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371102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5013" y="1173163"/>
            <a:ext cx="5632450" cy="3168650"/>
          </a:xfrm>
          <a:prstGeom prst="rect">
            <a:avLst/>
          </a:prstGeom>
          <a:noFill/>
          <a:ln w="12700">
            <a:solidFill>
              <a:prstClr val="black"/>
            </a:solidFill>
          </a:ln>
        </p:spPr>
      </p:sp>
      <p:sp>
        <p:nvSpPr>
          <p:cNvPr id="3" name="Notes Placeholder 2"/>
          <p:cNvSpPr>
            <a:spLocks noGrp="1"/>
          </p:cNvSpPr>
          <p:nvPr>
            <p:ph type="body" idx="1"/>
          </p:nvPr>
        </p:nvSpPr>
        <p:spPr>
          <a:xfrm>
            <a:off x="710248" y="4518204"/>
            <a:ext cx="5681980" cy="3696712"/>
          </a:xfrm>
          <a:prstGeom prst="rect">
            <a:avLst/>
          </a:prstGeom>
        </p:spPr>
        <p:txBody>
          <a:bodyPr/>
          <a:lstStyle/>
          <a:p>
            <a:r>
              <a:rPr lang="en-US" b="1" dirty="0"/>
              <a:t>Usage Patterns (</a:t>
            </a:r>
            <a:r>
              <a:rPr lang="ja-JP" altLang="en-US" b="1" dirty="0"/>
              <a:t>文型・語法</a:t>
            </a:r>
            <a:r>
              <a:rPr lang="en-US" b="1" dirty="0"/>
              <a:t>)</a:t>
            </a:r>
            <a:br>
              <a:rPr lang="en-US" dirty="0"/>
            </a:br>
            <a:r>
              <a:rPr lang="en-US" dirty="0"/>
              <a:t>Verb patterns (suggest doing vs. to do)</a:t>
            </a:r>
          </a:p>
          <a:p>
            <a:r>
              <a:rPr lang="en-US" dirty="0"/>
              <a:t>Phrasal verb grammar (separable / inseparable)</a:t>
            </a:r>
          </a:p>
          <a:p>
            <a:r>
              <a:rPr lang="en-US" dirty="0"/>
              <a:t>Countable / uncountable agreement</a:t>
            </a:r>
          </a:p>
          <a:p>
            <a:r>
              <a:rPr lang="en-US" dirty="0"/>
              <a:t>Fixed expressions (as soon as, in spite of)</a:t>
            </a:r>
          </a:p>
          <a:p>
            <a:r>
              <a:rPr lang="en-US" dirty="0"/>
              <a:t>Preposition + verb/noun pairings</a:t>
            </a:r>
          </a:p>
          <a:p>
            <a:endParaRPr lang="en-US" dirty="0"/>
          </a:p>
          <a:p>
            <a:r>
              <a:rPr lang="en-US" altLang="ja-JP" b="1" dirty="0"/>
              <a:t>Connected Speech (</a:t>
            </a:r>
            <a:r>
              <a:rPr lang="ja-JP" altLang="en-US" b="1" dirty="0"/>
              <a:t>音の連結</a:t>
            </a:r>
            <a:r>
              <a:rPr lang="en-US" altLang="ja-JP" b="1" dirty="0"/>
              <a:t>)</a:t>
            </a:r>
            <a:br>
              <a:rPr lang="en-US" altLang="ja-JP" dirty="0"/>
            </a:br>
            <a:r>
              <a:rPr lang="en-US" altLang="ja-JP" dirty="0"/>
              <a:t>Contractions (I'm, don't, isn't)</a:t>
            </a:r>
          </a:p>
          <a:p>
            <a:r>
              <a:rPr lang="en-US" altLang="ja-JP" dirty="0"/>
              <a:t>Weak forms (to, for, and, the)</a:t>
            </a:r>
          </a:p>
          <a:p>
            <a:r>
              <a:rPr lang="en-US" altLang="ja-JP" dirty="0"/>
              <a:t>Sentence stress on content words</a:t>
            </a:r>
          </a:p>
          <a:p>
            <a:r>
              <a:rPr lang="en-US" altLang="ja-JP" dirty="0"/>
              <a:t>Linking across function words</a:t>
            </a:r>
          </a:p>
          <a:p>
            <a:r>
              <a:rPr lang="en-US" altLang="ja-JP" dirty="0"/>
              <a:t>Question intonation patterns</a:t>
            </a:r>
          </a:p>
          <a:p>
            <a:endParaRPr lang="en-US" altLang="ja-JP" dirty="0"/>
          </a:p>
          <a:p>
            <a:r>
              <a:rPr lang="en-US" b="1" dirty="0"/>
              <a:t>Collocations (</a:t>
            </a:r>
            <a:r>
              <a:rPr lang="ja-JP" altLang="en-US" b="1" dirty="0"/>
              <a:t>連語</a:t>
            </a:r>
            <a:r>
              <a:rPr lang="en-US" b="1" dirty="0"/>
              <a:t>)</a:t>
            </a:r>
            <a:br>
              <a:rPr lang="en-US" dirty="0"/>
            </a:br>
            <a:r>
              <a:rPr lang="en-US" dirty="0"/>
              <a:t>Natural word pairings (heavy rain, make a decision)</a:t>
            </a:r>
          </a:p>
          <a:p>
            <a:r>
              <a:rPr lang="en-US" dirty="0"/>
              <a:t>Stress shift in compounds (a </a:t>
            </a:r>
            <a:r>
              <a:rPr lang="en-US" dirty="0" err="1"/>
              <a:t>récord</a:t>
            </a:r>
            <a:r>
              <a:rPr lang="en-US" dirty="0"/>
              <a:t> vs. to </a:t>
            </a:r>
            <a:r>
              <a:rPr lang="en-US" dirty="0" err="1"/>
              <a:t>recórd</a:t>
            </a:r>
            <a:r>
              <a:rPr lang="en-US" dirty="0"/>
              <a:t>)</a:t>
            </a:r>
          </a:p>
          <a:p>
            <a:r>
              <a:rPr lang="en-US" dirty="0"/>
              <a:t>Homophone confusion</a:t>
            </a:r>
          </a:p>
          <a:p>
            <a:r>
              <a:rPr lang="en-US" dirty="0"/>
              <a:t>Silent-letter vocabulary (island, knife)</a:t>
            </a:r>
          </a:p>
        </p:txBody>
      </p:sp>
    </p:spTree>
    <p:extLst>
      <p:ext uri="{BB962C8B-B14F-4D97-AF65-F5344CB8AC3E}">
        <p14:creationId xmlns:p14="http://schemas.microsoft.com/office/powerpoint/2010/main" val="3939245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0DEE8-81D9-5C0E-3459-20FA1461DD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40164B-12D0-0012-FDC8-9FF41F26B692}"/>
              </a:ext>
            </a:extLst>
          </p:cNvPr>
          <p:cNvSpPr>
            <a:spLocks noGrp="1" noRot="1" noChangeAspect="1"/>
          </p:cNvSpPr>
          <p:nvPr>
            <p:ph type="sldImg"/>
          </p:nvPr>
        </p:nvSpPr>
        <p:spPr>
          <a:xfrm>
            <a:off x="735013" y="1173163"/>
            <a:ext cx="5632450" cy="316865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EE45798-6267-EE74-A407-1E8F5634AE64}"/>
              </a:ext>
            </a:extLst>
          </p:cNvPr>
          <p:cNvSpPr>
            <a:spLocks noGrp="1"/>
          </p:cNvSpPr>
          <p:nvPr>
            <p:ph type="body" idx="1"/>
          </p:nvPr>
        </p:nvSpPr>
        <p:spPr>
          <a:xfrm>
            <a:off x="710248" y="4518204"/>
            <a:ext cx="5681980" cy="3696712"/>
          </a:xfrm>
          <a:prstGeom prst="rect">
            <a:avLst/>
          </a:prstGeom>
        </p:spPr>
        <p:txBody>
          <a:bodyPr/>
          <a:lstStyle/>
          <a:p>
            <a:r>
              <a:rPr lang="en-US" altLang="ja-JP" u="sng" dirty="0"/>
              <a:t>Usage Patterns (</a:t>
            </a:r>
            <a:r>
              <a:rPr lang="ja-JP" altLang="en-US" u="sng" dirty="0"/>
              <a:t>文型・語法</a:t>
            </a:r>
            <a:r>
              <a:rPr lang="en-US" altLang="ja-JP" u="sng" dirty="0"/>
              <a:t>)</a:t>
            </a:r>
          </a:p>
          <a:p>
            <a:r>
              <a:rPr lang="ja-JP" altLang="en-US" dirty="0"/>
              <a:t>動詞パターン（</a:t>
            </a:r>
            <a:r>
              <a:rPr lang="en-US" altLang="ja-JP" dirty="0"/>
              <a:t>suggest doing / to do</a:t>
            </a:r>
            <a:r>
              <a:rPr lang="ja-JP" altLang="en-US" dirty="0"/>
              <a:t>）</a:t>
            </a:r>
          </a:p>
          <a:p>
            <a:r>
              <a:rPr lang="ja-JP" altLang="en-US" dirty="0"/>
              <a:t>句動詞の文法（分離型・非分離型）</a:t>
            </a:r>
          </a:p>
          <a:p>
            <a:r>
              <a:rPr lang="ja-JP" altLang="en-US" dirty="0"/>
              <a:t>可算・不可算の一致</a:t>
            </a:r>
          </a:p>
          <a:p>
            <a:r>
              <a:rPr lang="ja-JP" altLang="en-US" dirty="0"/>
              <a:t>定型表現（</a:t>
            </a:r>
            <a:r>
              <a:rPr lang="en-US" altLang="ja-JP" dirty="0"/>
              <a:t>as soon as </a:t>
            </a:r>
            <a:r>
              <a:rPr lang="ja-JP" altLang="en-US" dirty="0"/>
              <a:t>など）</a:t>
            </a:r>
          </a:p>
          <a:p>
            <a:r>
              <a:rPr lang="ja-JP" altLang="en-US" dirty="0"/>
              <a:t>前置詞と動詞・名詞の組み合わせ</a:t>
            </a:r>
          </a:p>
          <a:p>
            <a:endParaRPr lang="en-US" altLang="ja-JP" dirty="0"/>
          </a:p>
          <a:p>
            <a:r>
              <a:rPr lang="en-US" altLang="ja-JP" u="sng" dirty="0"/>
              <a:t>Connected Speech (</a:t>
            </a:r>
            <a:r>
              <a:rPr lang="ja-JP" altLang="en-US" u="sng" dirty="0"/>
              <a:t>音の連結</a:t>
            </a:r>
            <a:r>
              <a:rPr lang="en-US" altLang="ja-JP" u="sng" dirty="0"/>
              <a:t>)</a:t>
            </a:r>
          </a:p>
          <a:p>
            <a:r>
              <a:rPr lang="ja-JP" altLang="en-US" dirty="0"/>
              <a:t>短縮形（</a:t>
            </a:r>
            <a:r>
              <a:rPr lang="en-US" altLang="ja-JP" dirty="0"/>
              <a:t>I'm, don't </a:t>
            </a:r>
            <a:r>
              <a:rPr lang="ja-JP" altLang="en-US" dirty="0"/>
              <a:t>など）</a:t>
            </a:r>
          </a:p>
          <a:p>
            <a:r>
              <a:rPr lang="ja-JP" altLang="en-US" dirty="0"/>
              <a:t>弱形（</a:t>
            </a:r>
            <a:r>
              <a:rPr lang="en-US" altLang="ja-JP" dirty="0"/>
              <a:t>to, for, and, the</a:t>
            </a:r>
            <a:r>
              <a:rPr lang="ja-JP" altLang="en-US" dirty="0"/>
              <a:t>）</a:t>
            </a:r>
          </a:p>
          <a:p>
            <a:r>
              <a:rPr lang="ja-JP" altLang="en-US" dirty="0"/>
              <a:t>内容語への文強勢</a:t>
            </a:r>
          </a:p>
          <a:p>
            <a:r>
              <a:rPr lang="ja-JP" altLang="en-US" dirty="0"/>
              <a:t>機能語をまたぐリンキング</a:t>
            </a:r>
          </a:p>
          <a:p>
            <a:r>
              <a:rPr lang="ja-JP" altLang="en-US" dirty="0"/>
              <a:t>疑問文のイントネーション</a:t>
            </a:r>
            <a:endParaRPr lang="en-US" altLang="ja-JP" dirty="0"/>
          </a:p>
          <a:p>
            <a:endParaRPr lang="en-US" altLang="ja-JP" dirty="0"/>
          </a:p>
          <a:p>
            <a:r>
              <a:rPr lang="en-US" altLang="ja-JP" u="sng" dirty="0"/>
              <a:t>Collocations (</a:t>
            </a:r>
            <a:r>
              <a:rPr lang="ja-JP" altLang="en-US" u="sng" dirty="0"/>
              <a:t>連語</a:t>
            </a:r>
            <a:r>
              <a:rPr lang="en-US" altLang="ja-JP" u="sng" dirty="0"/>
              <a:t>)</a:t>
            </a:r>
          </a:p>
          <a:p>
            <a:r>
              <a:rPr lang="ja-JP" altLang="en-US" dirty="0"/>
              <a:t>自然な語の組み合わせ（</a:t>
            </a:r>
            <a:r>
              <a:rPr lang="en-US" altLang="ja-JP" dirty="0"/>
              <a:t>heavy rain </a:t>
            </a:r>
            <a:r>
              <a:rPr lang="ja-JP" altLang="en-US" dirty="0"/>
              <a:t>など）</a:t>
            </a:r>
          </a:p>
          <a:p>
            <a:r>
              <a:rPr lang="ja-JP" altLang="en-US" dirty="0"/>
              <a:t>複合語のアクセント移動（</a:t>
            </a:r>
            <a:r>
              <a:rPr lang="en-US" altLang="ja-JP" dirty="0" err="1"/>
              <a:t>récord</a:t>
            </a:r>
            <a:r>
              <a:rPr lang="en-US" altLang="ja-JP" dirty="0"/>
              <a:t>/</a:t>
            </a:r>
            <a:r>
              <a:rPr lang="en-US" altLang="ja-JP" dirty="0" err="1"/>
              <a:t>recórd</a:t>
            </a:r>
            <a:r>
              <a:rPr lang="ja-JP" altLang="en-US" dirty="0"/>
              <a:t>）</a:t>
            </a:r>
          </a:p>
          <a:p>
            <a:r>
              <a:rPr lang="ja-JP" altLang="en-US" dirty="0"/>
              <a:t>同音異義語の混同</a:t>
            </a:r>
          </a:p>
          <a:p>
            <a:r>
              <a:rPr lang="ja-JP" altLang="en-US" dirty="0"/>
              <a:t>黙字を含む語（</a:t>
            </a:r>
            <a:r>
              <a:rPr lang="en-US" altLang="ja-JP" dirty="0"/>
              <a:t>island, knife</a:t>
            </a:r>
            <a:r>
              <a:rPr lang="ja-JP" altLang="en-US" dirty="0"/>
              <a:t>）</a:t>
            </a:r>
            <a:endParaRPr lang="en-US" dirty="0"/>
          </a:p>
        </p:txBody>
      </p:sp>
    </p:spTree>
    <p:extLst>
      <p:ext uri="{BB962C8B-B14F-4D97-AF65-F5344CB8AC3E}">
        <p14:creationId xmlns:p14="http://schemas.microsoft.com/office/powerpoint/2010/main" val="18033512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1486045883"/>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354392053"/>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2998667696"/>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1951159725"/>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3853620662"/>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206732805"/>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1098730133"/>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2026186354"/>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165694836"/>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3606494700"/>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7A0F747-2549-4987-861C-C69140C80BDC}" type="datetimeFigureOut">
              <a:rPr lang="en-US" smtClean="0"/>
              <a:pPr/>
              <a:t>Thursday 7/30/2026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425557-A0AB-4284-9BD4-82BB38221E18}" type="slidenum">
              <a:rPr lang="en-US" smtClean="0"/>
              <a:pPr/>
              <a:t>‹#›</a:t>
            </a:fld>
            <a:endParaRPr lang="en-US"/>
          </a:p>
        </p:txBody>
      </p:sp>
    </p:spTree>
    <p:extLst>
      <p:ext uri="{BB962C8B-B14F-4D97-AF65-F5344CB8AC3E}">
        <p14:creationId xmlns:p14="http://schemas.microsoft.com/office/powerpoint/2010/main" val="1305492097"/>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A0F747-2549-4987-861C-C69140C80BDC}" type="datetimeFigureOut">
              <a:rPr lang="en-US" smtClean="0"/>
              <a:pPr/>
              <a:t>Thursday 7/30/2026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425557-A0AB-4284-9BD4-82BB38221E18}" type="slidenum">
              <a:rPr lang="en-US" smtClean="0"/>
              <a:pPr/>
              <a:t>‹#›</a:t>
            </a:fld>
            <a:endParaRPr lang="en-US"/>
          </a:p>
        </p:txBody>
      </p:sp>
    </p:spTree>
    <p:extLst>
      <p:ext uri="{BB962C8B-B14F-4D97-AF65-F5344CB8AC3E}">
        <p14:creationId xmlns:p14="http://schemas.microsoft.com/office/powerpoint/2010/main" val="1304279244"/>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audio" Target="../media/audio10.wav"/><Relationship Id="rId18" Type="http://schemas.openxmlformats.org/officeDocument/2006/relationships/audio" Target="../media/audio15.wav"/><Relationship Id="rId26" Type="http://schemas.openxmlformats.org/officeDocument/2006/relationships/audio" Target="../media/audio23.wav"/><Relationship Id="rId3" Type="http://schemas.openxmlformats.org/officeDocument/2006/relationships/image" Target="../media/image1.jpeg"/><Relationship Id="rId21" Type="http://schemas.openxmlformats.org/officeDocument/2006/relationships/audio" Target="../media/audio18.wav"/><Relationship Id="rId7" Type="http://schemas.openxmlformats.org/officeDocument/2006/relationships/audio" Target="../media/audio4.wav"/><Relationship Id="rId12" Type="http://schemas.openxmlformats.org/officeDocument/2006/relationships/audio" Target="../media/audio9.wav"/><Relationship Id="rId17" Type="http://schemas.openxmlformats.org/officeDocument/2006/relationships/audio" Target="../media/audio14.wav"/><Relationship Id="rId25" Type="http://schemas.openxmlformats.org/officeDocument/2006/relationships/audio" Target="../media/audio22.wav"/><Relationship Id="rId2" Type="http://schemas.openxmlformats.org/officeDocument/2006/relationships/notesSlide" Target="../notesSlides/notesSlide12.xml"/><Relationship Id="rId16" Type="http://schemas.openxmlformats.org/officeDocument/2006/relationships/audio" Target="../media/audio13.wav"/><Relationship Id="rId20" Type="http://schemas.openxmlformats.org/officeDocument/2006/relationships/audio" Target="../media/audio17.wav"/><Relationship Id="rId29" Type="http://schemas.openxmlformats.org/officeDocument/2006/relationships/audio" Target="../media/audio26.wav"/><Relationship Id="rId1" Type="http://schemas.openxmlformats.org/officeDocument/2006/relationships/slideLayout" Target="../slideLayouts/slideLayout3.xml"/><Relationship Id="rId6" Type="http://schemas.openxmlformats.org/officeDocument/2006/relationships/audio" Target="../media/audio3.wav"/><Relationship Id="rId11" Type="http://schemas.openxmlformats.org/officeDocument/2006/relationships/audio" Target="../media/audio8.wav"/><Relationship Id="rId24" Type="http://schemas.openxmlformats.org/officeDocument/2006/relationships/audio" Target="../media/audio21.wav"/><Relationship Id="rId5" Type="http://schemas.openxmlformats.org/officeDocument/2006/relationships/audio" Target="../media/audio2.wav"/><Relationship Id="rId15" Type="http://schemas.openxmlformats.org/officeDocument/2006/relationships/audio" Target="../media/audio12.wav"/><Relationship Id="rId23" Type="http://schemas.openxmlformats.org/officeDocument/2006/relationships/audio" Target="../media/audio20.wav"/><Relationship Id="rId28" Type="http://schemas.openxmlformats.org/officeDocument/2006/relationships/audio" Target="../media/audio25.wav"/><Relationship Id="rId10" Type="http://schemas.openxmlformats.org/officeDocument/2006/relationships/audio" Target="../media/audio7.wav"/><Relationship Id="rId19" Type="http://schemas.openxmlformats.org/officeDocument/2006/relationships/audio" Target="../media/audio16.wav"/><Relationship Id="rId4" Type="http://schemas.openxmlformats.org/officeDocument/2006/relationships/audio" Target="../media/audio1.wav"/><Relationship Id="rId9" Type="http://schemas.openxmlformats.org/officeDocument/2006/relationships/audio" Target="../media/audio6.wav"/><Relationship Id="rId14" Type="http://schemas.openxmlformats.org/officeDocument/2006/relationships/audio" Target="../media/audio11.wav"/><Relationship Id="rId22" Type="http://schemas.openxmlformats.org/officeDocument/2006/relationships/audio" Target="../media/audio19.wav"/><Relationship Id="rId27" Type="http://schemas.openxmlformats.org/officeDocument/2006/relationships/audio" Target="../media/audio24.wav"/><Relationship Id="rId30" Type="http://schemas.openxmlformats.org/officeDocument/2006/relationships/audio" Target="../media/audio27.wav"/></Relationships>
</file>

<file path=ppt/slides/_rels/slide13.xml.rels><?xml version="1.0" encoding="UTF-8" standalone="yes"?>
<Relationships xmlns="http://schemas.openxmlformats.org/package/2006/relationships"><Relationship Id="rId8" Type="http://schemas.openxmlformats.org/officeDocument/2006/relationships/audio" Target="../media/audio7.wav"/><Relationship Id="rId13" Type="http://schemas.openxmlformats.org/officeDocument/2006/relationships/audio" Target="../media/audio6.wav"/><Relationship Id="rId18" Type="http://schemas.openxmlformats.org/officeDocument/2006/relationships/audio" Target="../media/audio20.wav"/><Relationship Id="rId26" Type="http://schemas.openxmlformats.org/officeDocument/2006/relationships/audio" Target="../media/audio26.wav"/><Relationship Id="rId3" Type="http://schemas.openxmlformats.org/officeDocument/2006/relationships/image" Target="../media/image1.jpeg"/><Relationship Id="rId21" Type="http://schemas.openxmlformats.org/officeDocument/2006/relationships/audio" Target="../media/audio12.wav"/><Relationship Id="rId7" Type="http://schemas.openxmlformats.org/officeDocument/2006/relationships/audio" Target="../media/audio5.wav"/><Relationship Id="rId12" Type="http://schemas.openxmlformats.org/officeDocument/2006/relationships/audio" Target="../media/audio1.wav"/><Relationship Id="rId17" Type="http://schemas.openxmlformats.org/officeDocument/2006/relationships/audio" Target="../media/audio19.wav"/><Relationship Id="rId25" Type="http://schemas.openxmlformats.org/officeDocument/2006/relationships/audio" Target="../media/audio23.wav"/><Relationship Id="rId2" Type="http://schemas.openxmlformats.org/officeDocument/2006/relationships/notesSlide" Target="../notesSlides/notesSlide13.xml"/><Relationship Id="rId16" Type="http://schemas.openxmlformats.org/officeDocument/2006/relationships/audio" Target="../media/audio18.wav"/><Relationship Id="rId20" Type="http://schemas.openxmlformats.org/officeDocument/2006/relationships/audio" Target="../media/audio9.wav"/><Relationship Id="rId1" Type="http://schemas.openxmlformats.org/officeDocument/2006/relationships/slideLayout" Target="../slideLayouts/slideLayout3.xml"/><Relationship Id="rId6" Type="http://schemas.openxmlformats.org/officeDocument/2006/relationships/audio" Target="../media/audio4.wav"/><Relationship Id="rId11" Type="http://schemas.openxmlformats.org/officeDocument/2006/relationships/audio" Target="../media/audio27.wav"/><Relationship Id="rId24" Type="http://schemas.openxmlformats.org/officeDocument/2006/relationships/audio" Target="../media/audio22.wav"/><Relationship Id="rId5" Type="http://schemas.openxmlformats.org/officeDocument/2006/relationships/audio" Target="../media/audio3.wav"/><Relationship Id="rId15" Type="http://schemas.openxmlformats.org/officeDocument/2006/relationships/audio" Target="../media/audio17.wav"/><Relationship Id="rId23" Type="http://schemas.openxmlformats.org/officeDocument/2006/relationships/audio" Target="../media/audio14.wav"/><Relationship Id="rId10" Type="http://schemas.openxmlformats.org/officeDocument/2006/relationships/audio" Target="../media/audio10.wav"/><Relationship Id="rId19" Type="http://schemas.openxmlformats.org/officeDocument/2006/relationships/audio" Target="../media/audio25.wav"/><Relationship Id="rId4" Type="http://schemas.openxmlformats.org/officeDocument/2006/relationships/audio" Target="../media/audio2.wav"/><Relationship Id="rId9" Type="http://schemas.openxmlformats.org/officeDocument/2006/relationships/audio" Target="../media/audio8.wav"/><Relationship Id="rId14" Type="http://schemas.openxmlformats.org/officeDocument/2006/relationships/audio" Target="../media/audio11.wav"/><Relationship Id="rId22" Type="http://schemas.openxmlformats.org/officeDocument/2006/relationships/audio" Target="../media/audio13.wav"/><Relationship Id="rId27" Type="http://schemas.openxmlformats.org/officeDocument/2006/relationships/audio" Target="../media/audio21.wav"/></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audio" Target="../media/audio30.wav"/><Relationship Id="rId3" Type="http://schemas.openxmlformats.org/officeDocument/2006/relationships/image" Target="../media/image1.jpeg"/><Relationship Id="rId7" Type="http://schemas.openxmlformats.org/officeDocument/2006/relationships/image" Target="../media/image3.jpeg"/><Relationship Id="rId12"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jpeg"/><Relationship Id="rId11" Type="http://schemas.openxmlformats.org/officeDocument/2006/relationships/image" Target="../media/image7.png"/><Relationship Id="rId5" Type="http://schemas.openxmlformats.org/officeDocument/2006/relationships/audio" Target="../media/audio29.wav"/><Relationship Id="rId10" Type="http://schemas.openxmlformats.org/officeDocument/2006/relationships/image" Target="../media/image6.png"/><Relationship Id="rId4" Type="http://schemas.openxmlformats.org/officeDocument/2006/relationships/audio" Target="../media/audio28.wav"/><Relationship Id="rId9" Type="http://schemas.openxmlformats.org/officeDocument/2006/relationships/image" Target="../media/image5.png"/><Relationship Id="rId14" Type="http://schemas.openxmlformats.org/officeDocument/2006/relationships/audio" Target="../media/audio31.wav"/></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shanics-eionpo.com/eionpo-teacher-training-show.ppsx" TargetMode="External"/><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15.xml"/><Relationship Id="rId7" Type="http://schemas.openxmlformats.org/officeDocument/2006/relationships/slide" Target="slide12.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13.xml"/><Relationship Id="rId5" Type="http://schemas.openxmlformats.org/officeDocument/2006/relationships/slide" Target="slide17.xml"/><Relationship Id="rId4" Type="http://schemas.openxmlformats.org/officeDocument/2006/relationships/slide" Target="slide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shanics-eionpo.com/index.html"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shanics-eionpo.com/listening-comprehension-practice.html" TargetMode="External"/><Relationship Id="rId3" Type="http://schemas.openxmlformats.org/officeDocument/2006/relationships/hyperlink" Target="https://shanics-eionpo.com/listen-match.html" TargetMode="External"/><Relationship Id="rId7" Type="http://schemas.openxmlformats.org/officeDocument/2006/relationships/hyperlink" Target="https://shanics-eionpo.com/Eionpo-Lessons/speak-and-listen/text-to-phonetic-signs.html" TargetMode="External"/><Relationship Id="rId12" Type="http://schemas.openxmlformats.org/officeDocument/2006/relationships/hyperlink" Target="https://shanics-eionpo.com/phonetic-reading-exercise-3.html"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shanics-eionpo.com/Eionpo-Lessons/blend-flow-trainer.html" TargetMode="External"/><Relationship Id="rId11" Type="http://schemas.openxmlformats.org/officeDocument/2006/relationships/hyperlink" Target="https://shanics-eionpo.com/word-phonetic-exercise.html" TargetMode="External"/><Relationship Id="rId5" Type="http://schemas.openxmlformats.org/officeDocument/2006/relationships/hyperlink" Target="https://shanics-eionpo.com/blend-flow-trainer.html" TargetMode="External"/><Relationship Id="rId10" Type="http://schemas.openxmlformats.org/officeDocument/2006/relationships/hyperlink" Target="https://shanics-eionpo.com/grade-vocab-exercise.html" TargetMode="External"/><Relationship Id="rId4" Type="http://schemas.openxmlformats.org/officeDocument/2006/relationships/hyperlink" Target="https://shanics-eionpo.com/absolute-pitch-challenge.html" TargetMode="External"/><Relationship Id="rId9" Type="http://schemas.openxmlformats.org/officeDocument/2006/relationships/hyperlink" Target="https://shanics-eionpo.com/text-to-speech.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D2452"/>
        </a:solidFill>
        <a:effectLst/>
      </p:bgPr>
    </p:bg>
    <p:spTree>
      <p:nvGrpSpPr>
        <p:cNvPr id="1" name=""/>
        <p:cNvGrpSpPr/>
        <p:nvPr/>
      </p:nvGrpSpPr>
      <p:grpSpPr>
        <a:xfrm>
          <a:off x="0" y="0"/>
          <a:ext cx="0" cy="0"/>
          <a:chOff x="0" y="0"/>
          <a:chExt cx="0" cy="0"/>
        </a:xfrm>
      </p:grpSpPr>
      <p:sp>
        <p:nvSpPr>
          <p:cNvPr id="2" name="Shape 0"/>
          <p:cNvSpPr/>
          <p:nvPr/>
        </p:nvSpPr>
        <p:spPr>
          <a:xfrm>
            <a:off x="0" y="0"/>
            <a:ext cx="12188952" cy="109728"/>
          </a:xfrm>
          <a:prstGeom prst="rect">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777240" y="1554480"/>
            <a:ext cx="10607040" cy="1737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シェィンの英音法</a:t>
            </a:r>
            <a:endParaRPr kumimoji="0" lang="en-US" sz="6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Text 2"/>
          <p:cNvSpPr/>
          <p:nvPr/>
        </p:nvSpPr>
        <p:spPr>
          <a:xfrm>
            <a:off x="822960" y="3337560"/>
            <a:ext cx="96012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AEB4E0"/>
                </a:solidFill>
                <a:effectLst/>
                <a:uLnTx/>
                <a:uFillTx/>
                <a:latin typeface="Calibri" pitchFamily="34" charset="0"/>
                <a:ea typeface="Calibri" pitchFamily="34" charset="-122"/>
                <a:cs typeface="Calibri" pitchFamily="34" charset="-120"/>
              </a:rPr>
              <a:t>小中</a:t>
            </a:r>
            <a:r>
              <a:rPr lang="ja-JP" altLang="en-US" sz="1600" dirty="0">
                <a:solidFill>
                  <a:srgbClr val="AEB4E0"/>
                </a:solidFill>
                <a:latin typeface="Calibri" pitchFamily="34" charset="0"/>
                <a:ea typeface="Calibri" pitchFamily="34" charset="-122"/>
                <a:cs typeface="Calibri" pitchFamily="34" charset="-120"/>
              </a:rPr>
              <a:t>高</a:t>
            </a:r>
            <a:r>
              <a:rPr kumimoji="0" lang="en-US" sz="1600" b="0" i="0" u="none" strike="noStrike" kern="1200" cap="none" spc="0" normalizeH="0" baseline="0" noProof="0" dirty="0" err="1">
                <a:ln>
                  <a:noFill/>
                </a:ln>
                <a:solidFill>
                  <a:srgbClr val="AEB4E0"/>
                </a:solidFill>
                <a:effectLst/>
                <a:uLnTx/>
                <a:uFillTx/>
                <a:latin typeface="Calibri" pitchFamily="34" charset="0"/>
                <a:ea typeface="Calibri" pitchFamily="34" charset="-122"/>
                <a:cs typeface="Calibri" pitchFamily="34" charset="-120"/>
              </a:rPr>
              <a:t>学校の先生のための</a:t>
            </a:r>
            <a:r>
              <a:rPr kumimoji="0" lang="ja-JP" altLang="en-US" sz="1600" b="0" i="0"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英</a:t>
            </a:r>
            <a:r>
              <a:rPr kumimoji="0" lang="en-US" sz="1600" b="0" i="0" u="none" strike="noStrike" kern="1200" cap="none" spc="0" normalizeH="0" baseline="0" noProof="0" dirty="0" err="1">
                <a:ln>
                  <a:noFill/>
                </a:ln>
                <a:solidFill>
                  <a:srgbClr val="AEB4E0"/>
                </a:solidFill>
                <a:effectLst/>
                <a:uLnTx/>
                <a:uFillTx/>
                <a:latin typeface="Calibri" pitchFamily="34" charset="0"/>
                <a:ea typeface="Calibri" pitchFamily="34" charset="-122"/>
                <a:cs typeface="Calibri" pitchFamily="34" charset="-120"/>
              </a:rPr>
              <a:t>音素・フォニックス研修</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Text 3"/>
          <p:cNvSpPr/>
          <p:nvPr/>
        </p:nvSpPr>
        <p:spPr>
          <a:xfrm>
            <a:off x="822960" y="6172200"/>
            <a:ext cx="6400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8890C4"/>
                </a:solidFill>
                <a:effectLst/>
                <a:uLnTx/>
                <a:uFillTx/>
                <a:latin typeface="Calibri" pitchFamily="34" charset="0"/>
                <a:ea typeface="Calibri" pitchFamily="34" charset="-122"/>
                <a:cs typeface="Calibri" pitchFamily="34" charset="-120"/>
              </a:rPr>
              <a:t>シェィンの英音法  SHANICS Phoneme Trainer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3">
            <a:extLst>
              <a:ext uri="{FF2B5EF4-FFF2-40B4-BE49-F238E27FC236}">
                <a16:creationId xmlns:a16="http://schemas.microsoft.com/office/drawing/2014/main" id="{967E2A3B-9CFE-CEB3-6170-C606B8A2C2BA}"/>
              </a:ext>
            </a:extLst>
          </p:cNvPr>
          <p:cNvSpPr/>
          <p:nvPr/>
        </p:nvSpPr>
        <p:spPr>
          <a:xfrm>
            <a:off x="3391163" y="6257385"/>
            <a:ext cx="3128067" cy="195390"/>
          </a:xfrm>
          <a:prstGeom prst="rect">
            <a:avLst/>
          </a:prstGeom>
          <a:noFill/>
          <a:ln/>
        </p:spPr>
        <p:txBody>
          <a:bodyPr wrap="square" lIns="0" tIns="0" rIns="0" bIns="0" rtlCol="0" anchor="ctr"/>
          <a:lstStyle/>
          <a:p>
            <a:pPr lvl="0" algn="ctr">
              <a:defRPr/>
            </a:pPr>
            <a:r>
              <a:rPr lang="en-US" sz="1200" dirty="0">
                <a:solidFill>
                  <a:schemeClr val="tx1">
                    <a:lumMod val="50000"/>
                    <a:lumOff val="50000"/>
                  </a:schemeClr>
                </a:solidFill>
                <a:latin typeface="Calibri" pitchFamily="34" charset="0"/>
                <a:ea typeface="Calibri" pitchFamily="34" charset="-122"/>
                <a:cs typeface="Calibri" pitchFamily="34" charset="-120"/>
              </a:rPr>
              <a:t>https://shanics-eionpo.com</a:t>
            </a:r>
            <a:endParaRPr kumimoji="0" lang="en-US" sz="1200" b="0" i="0" u="none" strike="noStrike" kern="1200" cap="none" spc="0" normalizeH="0" baseline="0" noProof="0" dirty="0">
              <a:ln>
                <a:noFill/>
              </a:ln>
              <a:solidFill>
                <a:schemeClr val="tx1">
                  <a:lumMod val="50000"/>
                  <a:lumOff val="50000"/>
                </a:schemeClr>
              </a:solidFill>
              <a:effectLst/>
              <a:uLnTx/>
              <a:uFillTx/>
              <a:latin typeface="Calibri" panose="020F0502020204030204"/>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4206240" cy="6858000"/>
          </a:xfrm>
          <a:prstGeom prst="rect">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457200" y="2286000"/>
            <a:ext cx="3383280" cy="1645920"/>
          </a:xfrm>
          <a:prstGeom prst="rect">
            <a:avLst/>
          </a:prstGeom>
          <a:noFill/>
          <a:ln/>
        </p:spPr>
        <p:txBody>
          <a:bodyPr wrap="square" lIns="0" tIns="0" rIns="0" bIns="0" rtlCol="0" anchor="ct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先生の役割が</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変わります</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4434840" y="457199"/>
            <a:ext cx="7132320" cy="2729307"/>
          </a:xfrm>
          <a:prstGeom prst="roundRect">
            <a:avLst>
              <a:gd name="adj" fmla="val 4651"/>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4709160" y="640080"/>
            <a:ext cx="658368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rPr>
              <a:t>大前提:「ネイティブ ＝ 正しい発音」ではありません</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Shape 4"/>
          <p:cNvSpPr/>
          <p:nvPr/>
        </p:nvSpPr>
        <p:spPr>
          <a:xfrm>
            <a:off x="4709160" y="1305217"/>
            <a:ext cx="118872" cy="118872"/>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ext 5"/>
          <p:cNvSpPr/>
          <p:nvPr/>
        </p:nvSpPr>
        <p:spPr>
          <a:xfrm>
            <a:off x="4983480" y="1202436"/>
            <a:ext cx="63093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ネイティブの発音にも地域・世代・個人差がある</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4709160" y="1874520"/>
            <a:ext cx="118872" cy="118872"/>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4983480" y="1773936"/>
            <a:ext cx="63093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学ぶのは「正しい発音」ではなく「使われる発音」</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4434840" y="3522637"/>
            <a:ext cx="713232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2F3C7E"/>
                </a:solidFill>
                <a:effectLst/>
                <a:uLnTx/>
                <a:uFillTx/>
                <a:latin typeface="Calibri" pitchFamily="34" charset="0"/>
                <a:ea typeface="Calibri" pitchFamily="34" charset="-122"/>
                <a:cs typeface="Calibri" pitchFamily="34" charset="-120"/>
              </a:rPr>
              <a:t>先生の役割</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4572000" y="3998125"/>
            <a:ext cx="109728" cy="109728"/>
          </a:xfrm>
          <a:prstGeom prst="ellipse">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4846320" y="3934117"/>
            <a:ext cx="667512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先生が完璧な発音を示す必要はない</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4846320" y="4235869"/>
            <a:ext cx="6675120" cy="5029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音声データ・ツール・練習問題などは</a:t>
            </a:r>
            <a:r>
              <a:rPr kumimoji="0" lang="en-US" altLang="ja-JP"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shanics-eionpo.com</a:t>
            </a:r>
            <a:r>
              <a:rPr kumimoji="0" lang="ja-JP" alt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のウェブサイトから</a:t>
            </a:r>
            <a:r>
              <a:rPr kumimoji="0" 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B6BAD6"/>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7">
            <a:extLst>
              <a:ext uri="{FF2B5EF4-FFF2-40B4-BE49-F238E27FC236}">
                <a16:creationId xmlns:a16="http://schemas.microsoft.com/office/drawing/2014/main" id="{7943B31D-5BAF-D909-A53F-002303E380FA}"/>
              </a:ext>
            </a:extLst>
          </p:cNvPr>
          <p:cNvSpPr/>
          <p:nvPr/>
        </p:nvSpPr>
        <p:spPr>
          <a:xfrm>
            <a:off x="4709160" y="2492838"/>
            <a:ext cx="118872" cy="118872"/>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8">
            <a:extLst>
              <a:ext uri="{FF2B5EF4-FFF2-40B4-BE49-F238E27FC236}">
                <a16:creationId xmlns:a16="http://schemas.microsoft.com/office/drawing/2014/main" id="{BEA92F24-CDF2-6737-57D1-D703C783D94F}"/>
              </a:ext>
            </a:extLst>
          </p:cNvPr>
          <p:cNvSpPr/>
          <p:nvPr/>
        </p:nvSpPr>
        <p:spPr>
          <a:xfrm>
            <a:off x="4983480" y="2392254"/>
            <a:ext cx="630936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srgbClr val="23264B"/>
                </a:solidFill>
                <a:effectLst/>
                <a:uLnTx/>
                <a:uFillTx/>
                <a:latin typeface="Calibri" pitchFamily="34" charset="0"/>
                <a:ea typeface="游ゴシック" panose="020B0400000000000000" pitchFamily="34" charset="-128"/>
                <a:cs typeface="Calibri" pitchFamily="34" charset="-120"/>
              </a:rPr>
              <a:t>目指すは　発音の特徴をとらえた「想定できる発音」</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13">
            <a:extLst>
              <a:ext uri="{FF2B5EF4-FFF2-40B4-BE49-F238E27FC236}">
                <a16:creationId xmlns:a16="http://schemas.microsoft.com/office/drawing/2014/main" id="{019B4C0F-0A01-FDF2-0DB1-9A921FB0E8A8}"/>
              </a:ext>
            </a:extLst>
          </p:cNvPr>
          <p:cNvSpPr/>
          <p:nvPr/>
        </p:nvSpPr>
        <p:spPr>
          <a:xfrm>
            <a:off x="4846320" y="4639729"/>
            <a:ext cx="6675120" cy="50292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先生は「気づきを促す」役割に集中できる</a:t>
            </a:r>
            <a:r>
              <a:rPr kumimoji="0" 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D2452"/>
        </a:solidFill>
        <a:effectLst/>
      </p:bgPr>
    </p:bg>
    <p:spTree>
      <p:nvGrpSpPr>
        <p:cNvPr id="1" name=""/>
        <p:cNvGrpSpPr/>
        <p:nvPr/>
      </p:nvGrpSpPr>
      <p:grpSpPr>
        <a:xfrm>
          <a:off x="0" y="0"/>
          <a:ext cx="0" cy="0"/>
          <a:chOff x="0" y="0"/>
          <a:chExt cx="0" cy="0"/>
        </a:xfrm>
      </p:grpSpPr>
      <p:sp>
        <p:nvSpPr>
          <p:cNvPr id="2" name="Shape 0"/>
          <p:cNvSpPr/>
          <p:nvPr/>
        </p:nvSpPr>
        <p:spPr>
          <a:xfrm>
            <a:off x="0" y="6748272"/>
            <a:ext cx="12188952" cy="109728"/>
          </a:xfrm>
          <a:prstGeom prst="rect">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 1"/>
          <p:cNvSpPr/>
          <p:nvPr/>
        </p:nvSpPr>
        <p:spPr>
          <a:xfrm>
            <a:off x="822960" y="640080"/>
            <a:ext cx="9875520" cy="1371600"/>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今日から、</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「音も教えられる」先生へ。</a:t>
            </a:r>
            <a:endParaRPr kumimoji="0" lang="en-US" sz="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822960" y="2148840"/>
            <a:ext cx="10515600" cy="3566160"/>
          </a:xfrm>
          <a:prstGeom prst="roundRect">
            <a:avLst>
              <a:gd name="adj" fmla="val 2564"/>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1097280" y="2514600"/>
            <a:ext cx="9966960" cy="2834640"/>
          </a:xfrm>
          <a:prstGeom prst="rect">
            <a:avLst/>
          </a:prstGeom>
          <a:noFill/>
          <a:ln/>
        </p:spPr>
        <p:txBody>
          <a:bodyPr wrap="square" lIns="0" tIns="0" rIns="0" bIns="0" rtlCol="0" anchor="ctr"/>
          <a:lstStyle/>
          <a:p>
            <a:pPr marL="0" marR="0" lvl="0" indent="0" algn="l" defTabSz="914400" rtl="0" eaLnBrk="1" fontAlgn="auto" latinLnBrk="0" hangingPunct="1">
              <a:lnSpc>
                <a:spcPct val="145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英音法は、発音に特化したプログラムですが、発音全般をカバーするものではありません。</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45000"/>
              </a:lnSpc>
              <a:spcBef>
                <a:spcPts val="0"/>
              </a:spcBef>
              <a:spcAft>
                <a:spcPts val="0"/>
              </a:spcAft>
              <a:buClrTx/>
              <a:buSzTx/>
              <a:buFontTx/>
              <a:buNone/>
              <a:tabLst/>
              <a:defRPr/>
            </a:pP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45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発音を学ぶために最初に学ぶべき内容です。</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45000"/>
              </a:lnSpc>
              <a:spcBef>
                <a:spcPts val="0"/>
              </a:spcBef>
              <a:spcAft>
                <a:spcPts val="0"/>
              </a:spcAft>
              <a:buClrTx/>
              <a:buSzTx/>
              <a:buFontTx/>
              <a:buNone/>
              <a:tabLst/>
              <a:defRPr/>
            </a:pP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45000"/>
              </a:lnSpc>
              <a:spcBef>
                <a:spcPts val="0"/>
              </a:spcBef>
              <a:spcAft>
                <a:spcPts val="0"/>
              </a:spcAft>
              <a:buClrTx/>
              <a:buSzTx/>
              <a:buFontTx/>
              <a:buNone/>
              <a:tabLst/>
              <a:defRPr/>
            </a:pPr>
            <a:r>
              <a:rPr kumimoji="0" lang="en-US" sz="1450" b="1"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何が英語の音で、何が英語の音でないかを知</a:t>
            </a:r>
            <a:r>
              <a:rPr kumimoji="0" lang="ja-JP" alt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れ</a:t>
            </a:r>
            <a:r>
              <a:rPr kumimoji="0" lang="en-US" sz="1450" b="1"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ば、自信を持って発声することができ</a:t>
            </a:r>
            <a:r>
              <a:rPr kumimoji="0" lang="ja-JP" alt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る</a:t>
            </a: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45000"/>
              </a:lnSpc>
              <a:spcBef>
                <a:spcPts val="0"/>
              </a:spcBef>
              <a:spcAft>
                <a:spcPts val="0"/>
              </a:spcAft>
              <a:buClrTx/>
              <a:buSzTx/>
              <a:buFontTx/>
              <a:buNone/>
              <a:tabLst/>
              <a:defRPr/>
            </a:pP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45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このプログラムは、英会話の初心者だけでなく、発音を矯正したい上級者にも最適です。</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822960" y="6172200"/>
            <a:ext cx="73152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8890C4"/>
                </a:solidFill>
                <a:effectLst/>
                <a:uLnTx/>
                <a:uFillTx/>
                <a:latin typeface="Calibri" pitchFamily="34" charset="0"/>
                <a:ea typeface="Calibri" pitchFamily="34" charset="-122"/>
                <a:cs typeface="Calibri" pitchFamily="34" charset="-120"/>
              </a:rPr>
              <a:t>シェィンの英音法  SHANICS Phoneme Trainer  ―  shanics-eionpo.com</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89" name="Rounded Rectangle 88"/>
          <p:cNvSpPr/>
          <p:nvPr/>
        </p:nvSpPr>
        <p:spPr>
          <a:xfrm>
            <a:off x="2705100" y="96785"/>
            <a:ext cx="2343150" cy="6641067"/>
          </a:xfrm>
          <a:prstGeom prst="roundRect">
            <a:avLst>
              <a:gd name="adj" fmla="val 4175"/>
            </a:avLst>
          </a:prstGeom>
          <a:solidFill>
            <a:schemeClr val="bg1"/>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ln>
                <a:solidFill>
                  <a:srgbClr val="0000FF"/>
                </a:solidFill>
              </a:ln>
              <a:solidFill>
                <a:prstClr val="white"/>
              </a:solidFill>
              <a:latin typeface="Calibri"/>
            </a:endParaRPr>
          </a:p>
        </p:txBody>
      </p:sp>
      <p:sp>
        <p:nvSpPr>
          <p:cNvPr id="78" name="Rounded Rectangle 77"/>
          <p:cNvSpPr/>
          <p:nvPr/>
        </p:nvSpPr>
        <p:spPr>
          <a:xfrm>
            <a:off x="5095876" y="96786"/>
            <a:ext cx="4455707" cy="6641067"/>
          </a:xfrm>
          <a:prstGeom prst="roundRect">
            <a:avLst>
              <a:gd name="adj" fmla="val 4175"/>
            </a:avLst>
          </a:prstGeom>
          <a:solidFill>
            <a:srgbClr val="FFFFCC"/>
          </a:solid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endParaRPr lang="en-US" dirty="0">
              <a:ln>
                <a:solidFill>
                  <a:srgbClr val="0000FF"/>
                </a:solidFill>
              </a:ln>
              <a:solidFill>
                <a:prstClr val="white"/>
              </a:solidFill>
              <a:latin typeface="Calibri"/>
            </a:endParaRPr>
          </a:p>
        </p:txBody>
      </p:sp>
      <p:sp>
        <p:nvSpPr>
          <p:cNvPr id="26" name="Rounded Rectangle 25">
            <a:hlinkClick r:id="" action="ppaction://noaction" highlightClick="1">
              <a:snd r:embed="rId4" name="t(u).wav"/>
            </a:hlinkClick>
          </p:cNvPr>
          <p:cNvSpPr/>
          <p:nvPr/>
        </p:nvSpPr>
        <p:spPr>
          <a:xfrm>
            <a:off x="3039902" y="1468332"/>
            <a:ext cx="673233" cy="406187"/>
          </a:xfrm>
          <a:prstGeom prst="roundRect">
            <a:avLst/>
          </a:prstGeom>
          <a:solidFill>
            <a:srgbClr val="003300"/>
          </a:solidFill>
          <a:ln w="38100">
            <a:solidFill>
              <a:srgbClr val="0033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t</a:t>
            </a:r>
          </a:p>
        </p:txBody>
      </p:sp>
      <p:sp>
        <p:nvSpPr>
          <p:cNvPr id="30" name="Rounded Rectangle 29">
            <a:hlinkClick r:id="" action="ppaction://noaction" highlightClick="1">
              <a:snd r:embed="rId5" name="z(v).wav"/>
            </a:hlinkClick>
          </p:cNvPr>
          <p:cNvSpPr/>
          <p:nvPr/>
        </p:nvSpPr>
        <p:spPr>
          <a:xfrm>
            <a:off x="6532491" y="3411826"/>
            <a:ext cx="673233" cy="406187"/>
          </a:xfrm>
          <a:prstGeom prst="roundRect">
            <a:avLst/>
          </a:prstGeom>
          <a:solidFill>
            <a:srgbClr val="660066"/>
          </a:solidFill>
          <a:ln w="38100">
            <a:solidFill>
              <a:srgbClr val="660066"/>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z</a:t>
            </a:r>
          </a:p>
        </p:txBody>
      </p:sp>
      <p:sp>
        <p:nvSpPr>
          <p:cNvPr id="32" name="Rounded Rectangle 31">
            <a:hlinkClick r:id="" action="ppaction://noaction" highlightClick="1">
              <a:snd r:embed="rId6" name="s(u).wav"/>
            </a:hlinkClick>
          </p:cNvPr>
          <p:cNvSpPr/>
          <p:nvPr/>
        </p:nvSpPr>
        <p:spPr>
          <a:xfrm>
            <a:off x="3039902" y="3411826"/>
            <a:ext cx="673233" cy="406187"/>
          </a:xfrm>
          <a:prstGeom prst="roundRect">
            <a:avLst/>
          </a:prstGeom>
          <a:solidFill>
            <a:srgbClr val="660066"/>
          </a:solidFill>
          <a:ln w="38100">
            <a:solidFill>
              <a:srgbClr val="660066"/>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s</a:t>
            </a:r>
          </a:p>
        </p:txBody>
      </p:sp>
      <p:sp>
        <p:nvSpPr>
          <p:cNvPr id="34" name="Rounded Rectangle 33">
            <a:hlinkClick r:id="" action="ppaction://noaction" highlightClick="1">
              <a:snd r:embed="rId7" name="sh(u).wav"/>
            </a:hlinkClick>
          </p:cNvPr>
          <p:cNvSpPr/>
          <p:nvPr/>
        </p:nvSpPr>
        <p:spPr>
          <a:xfrm>
            <a:off x="3039902" y="2850557"/>
            <a:ext cx="673233" cy="406187"/>
          </a:xfrm>
          <a:prstGeom prst="roundRect">
            <a:avLst/>
          </a:prstGeom>
          <a:solidFill>
            <a:srgbClr val="7030A0"/>
          </a:solidFill>
          <a:ln w="38100">
            <a:solidFill>
              <a:srgbClr val="7030A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sh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36" name="Rounded Rectangle 35">
            <a:hlinkClick r:id="" action="ppaction://noaction" highlightClick="1">
              <a:snd r:embed="rId8" name="zh(v).wav"/>
            </a:hlinkClick>
          </p:cNvPr>
          <p:cNvSpPr/>
          <p:nvPr/>
        </p:nvSpPr>
        <p:spPr>
          <a:xfrm>
            <a:off x="6532491" y="2850557"/>
            <a:ext cx="673233" cy="406187"/>
          </a:xfrm>
          <a:prstGeom prst="roundRect">
            <a:avLst/>
          </a:prstGeom>
          <a:solidFill>
            <a:srgbClr val="7030A0"/>
          </a:solidFill>
          <a:ln w="38100">
            <a:solidFill>
              <a:srgbClr val="7030A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zh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40" name="Rounded Rectangle 39">
            <a:hlinkClick r:id="" action="ppaction://noaction" highlightClick="1">
              <a:snd r:embed="rId9" name="j(v).wav"/>
            </a:hlinkClick>
          </p:cNvPr>
          <p:cNvSpPr/>
          <p:nvPr/>
        </p:nvSpPr>
        <p:spPr>
          <a:xfrm>
            <a:off x="5755179" y="2393526"/>
            <a:ext cx="673233" cy="406187"/>
          </a:xfrm>
          <a:prstGeom prst="roundRect">
            <a:avLst/>
          </a:prstGeom>
          <a:solidFill>
            <a:srgbClr val="CC0099"/>
          </a:solidFill>
          <a:ln w="38100">
            <a:solidFill>
              <a:srgbClr val="CC0099"/>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j</a:t>
            </a:r>
          </a:p>
        </p:txBody>
      </p:sp>
      <p:sp>
        <p:nvSpPr>
          <p:cNvPr id="44" name="Rounded Rectangle 43">
            <a:hlinkClick r:id="" action="ppaction://noaction" highlightClick="1">
              <a:snd r:embed="rId10" name="v(v).wav"/>
            </a:hlinkClick>
          </p:cNvPr>
          <p:cNvSpPr/>
          <p:nvPr/>
        </p:nvSpPr>
        <p:spPr>
          <a:xfrm>
            <a:off x="5726263" y="879292"/>
            <a:ext cx="673233" cy="406187"/>
          </a:xfrm>
          <a:prstGeom prst="roundRect">
            <a:avLst/>
          </a:prstGeom>
          <a:solidFill>
            <a:srgbClr val="FF6600"/>
          </a:solidFill>
          <a:ln w="38100">
            <a:solidFill>
              <a:srgbClr val="FF66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v</a:t>
            </a:r>
          </a:p>
        </p:txBody>
      </p:sp>
      <p:sp>
        <p:nvSpPr>
          <p:cNvPr id="46" name="Rounded Rectangle 45">
            <a:hlinkClick r:id="" action="ppaction://noaction" highlightClick="1">
              <a:snd r:embed="rId11" name="f(u).wav"/>
            </a:hlinkClick>
          </p:cNvPr>
          <p:cNvSpPr/>
          <p:nvPr/>
        </p:nvSpPr>
        <p:spPr>
          <a:xfrm>
            <a:off x="3827644" y="879292"/>
            <a:ext cx="673233" cy="406187"/>
          </a:xfrm>
          <a:prstGeom prst="roundRect">
            <a:avLst/>
          </a:prstGeom>
          <a:solidFill>
            <a:srgbClr val="FF6600"/>
          </a:solidFill>
          <a:ln w="38100">
            <a:solidFill>
              <a:srgbClr val="FF66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f</a:t>
            </a:r>
          </a:p>
        </p:txBody>
      </p:sp>
      <p:sp>
        <p:nvSpPr>
          <p:cNvPr id="56" name="Rounded Rectangle 55">
            <a:hlinkClick r:id="" action="ppaction://noaction" highlightClick="1">
              <a:snd r:embed="rId12" name="h(u).wav"/>
            </a:hlinkClick>
          </p:cNvPr>
          <p:cNvSpPr/>
          <p:nvPr/>
        </p:nvSpPr>
        <p:spPr>
          <a:xfrm>
            <a:off x="3039902" y="6102151"/>
            <a:ext cx="694357" cy="406187"/>
          </a:xfrm>
          <a:prstGeom prst="roundRect">
            <a:avLst/>
          </a:prstGeom>
          <a:solidFill>
            <a:srgbClr val="00CCFF"/>
          </a:soli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prstClr val="white">
                    <a:alpha val="95000"/>
                  </a:prstClr>
                </a:solidFill>
                <a:effectLst>
                  <a:innerShdw blurRad="50900" dist="38500" dir="13500000">
                    <a:srgbClr val="000000">
                      <a:alpha val="60000"/>
                    </a:srgbClr>
                  </a:innerShdw>
                </a:effectLst>
                <a:latin typeface="Calibri"/>
              </a:rPr>
              <a:t>h</a:t>
            </a:r>
          </a:p>
        </p:txBody>
      </p:sp>
      <p:sp>
        <p:nvSpPr>
          <p:cNvPr id="75" name="Rounded Rectangle 74">
            <a:hlinkClick r:id="" action="ppaction://noaction" highlightClick="1">
              <a:snd r:embed="rId13" name="th(u).wav"/>
            </a:hlinkClick>
          </p:cNvPr>
          <p:cNvSpPr/>
          <p:nvPr/>
        </p:nvSpPr>
        <p:spPr>
          <a:xfrm>
            <a:off x="3839140" y="1862866"/>
            <a:ext cx="673233" cy="406187"/>
          </a:xfrm>
          <a:prstGeom prst="roundRect">
            <a:avLst/>
          </a:prstGeom>
          <a:solidFill>
            <a:srgbClr val="FF66FF"/>
          </a:solidFill>
          <a:ln w="38100">
            <a:solidFill>
              <a:srgbClr val="FF66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th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79" name="Rounded Rectangle 78">
            <a:hlinkClick r:id="" action="ppaction://noaction" highlightClick="1">
              <a:snd r:embed="rId14" name="ch(u).wav"/>
            </a:hlinkClick>
          </p:cNvPr>
          <p:cNvSpPr/>
          <p:nvPr/>
        </p:nvSpPr>
        <p:spPr>
          <a:xfrm>
            <a:off x="3849300" y="2393526"/>
            <a:ext cx="673233" cy="406187"/>
          </a:xfrm>
          <a:prstGeom prst="roundRect">
            <a:avLst/>
          </a:prstGeom>
          <a:solidFill>
            <a:srgbClr val="CC0099"/>
          </a:solidFill>
          <a:ln w="38100">
            <a:solidFill>
              <a:srgbClr val="CC0099"/>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ch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81" name="Title 1"/>
          <p:cNvSpPr>
            <a:spLocks noGrp="1"/>
          </p:cNvSpPr>
          <p:nvPr>
            <p:ph type="title"/>
          </p:nvPr>
        </p:nvSpPr>
        <p:spPr>
          <a:xfrm>
            <a:off x="5043114" y="1"/>
            <a:ext cx="1218801" cy="473633"/>
          </a:xfrm>
          <a:noFill/>
        </p:spPr>
        <p:txBody>
          <a:bodyPr>
            <a:noAutofit/>
          </a:bodyPr>
          <a:lstStyle/>
          <a:p>
            <a:pPr algn="r"/>
            <a:r>
              <a:rPr lang="en-US" sz="2000" u="sng" dirty="0">
                <a:latin typeface="Stencil" pitchFamily="82" charset="0"/>
                <a:cs typeface="Times New Roman" pitchFamily="18" charset="0"/>
              </a:rPr>
              <a:t>Voiced</a:t>
            </a:r>
          </a:p>
        </p:txBody>
      </p:sp>
      <p:sp>
        <p:nvSpPr>
          <p:cNvPr id="82" name="Title 1"/>
          <p:cNvSpPr txBox="1">
            <a:spLocks/>
          </p:cNvSpPr>
          <p:nvPr/>
        </p:nvSpPr>
        <p:spPr>
          <a:xfrm>
            <a:off x="3525991" y="1"/>
            <a:ext cx="1601799" cy="473633"/>
          </a:xfrm>
          <a:prstGeom prst="rect">
            <a:avLst/>
          </a:prstGeom>
          <a:noFill/>
        </p:spPr>
        <p:txBody>
          <a:bodyPr vert="horz" lIns="91440" tIns="45720" rIns="91440" bIns="45720" rtlCol="0" anchor="ctr">
            <a:noAutofit/>
          </a:bodyPr>
          <a:lstStyle/>
          <a:p>
            <a:pPr>
              <a:spcBef>
                <a:spcPct val="0"/>
              </a:spcBef>
              <a:defRPr/>
            </a:pPr>
            <a:r>
              <a:rPr lang="en-US" sz="2000" u="sng" dirty="0">
                <a:ln w="3175">
                  <a:noFill/>
                </a:ln>
                <a:solidFill>
                  <a:prstClr val="white">
                    <a:lumMod val="50000"/>
                  </a:prstClr>
                </a:solidFill>
                <a:latin typeface="Stencil" pitchFamily="82" charset="0"/>
                <a:cs typeface="Times New Roman" pitchFamily="18" charset="0"/>
              </a:rPr>
              <a:t>Unvoiced</a:t>
            </a:r>
          </a:p>
        </p:txBody>
      </p:sp>
      <p:sp>
        <p:nvSpPr>
          <p:cNvPr id="70" name="Rounded Rectangle 69">
            <a:hlinkClick r:id="" action="ppaction://noaction" highlightClick="1">
              <a:snd r:embed="rId15" name="Ruh(v).wav"/>
            </a:hlinkClick>
          </p:cNvPr>
          <p:cNvSpPr/>
          <p:nvPr/>
        </p:nvSpPr>
        <p:spPr>
          <a:xfrm>
            <a:off x="8672314" y="5418089"/>
            <a:ext cx="673233" cy="406187"/>
          </a:xfrm>
          <a:prstGeom prst="roundRect">
            <a:avLst/>
          </a:prstGeom>
          <a:solidFill>
            <a:srgbClr val="996633"/>
          </a:solidFill>
          <a:ln w="38100">
            <a:solidFill>
              <a:srgbClr val="996633"/>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r</a:t>
            </a:r>
          </a:p>
        </p:txBody>
      </p:sp>
      <p:sp>
        <p:nvSpPr>
          <p:cNvPr id="54" name="Oval 53"/>
          <p:cNvSpPr/>
          <p:nvPr/>
        </p:nvSpPr>
        <p:spPr>
          <a:xfrm>
            <a:off x="6585535" y="5975171"/>
            <a:ext cx="641387" cy="637572"/>
          </a:xfrm>
          <a:prstGeom prst="ellipse">
            <a:avLst/>
          </a:prstGeom>
          <a:solidFill>
            <a:schemeClr val="tx1"/>
          </a:solidFill>
          <a:ln w="635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altLang="ja-JP" sz="2400" spc="50" dirty="0">
                <a:ln w="9525" cmpd="sng">
                  <a:noFill/>
                  <a:prstDash val="solid"/>
                </a:ln>
                <a:solidFill>
                  <a:prstClr val="white"/>
                </a:solidFill>
                <a:effectLst>
                  <a:glow rad="38100">
                    <a:srgbClr val="4F81BD">
                      <a:alpha val="40000"/>
                    </a:srgbClr>
                  </a:glow>
                </a:effectLst>
                <a:latin typeface="MS Reference Sans Serif" panose="020B0604030504040204" pitchFamily="34" charset="0"/>
                <a:ea typeface="ＭＳ Ｐゴシック" panose="020B0600070205080204" pitchFamily="34" charset="-128"/>
              </a:rPr>
              <a:t>ə</a:t>
            </a:r>
            <a:endParaRPr lang="en-US" sz="2400" dirty="0">
              <a:solidFill>
                <a:prstClr val="white"/>
              </a:solidFill>
              <a:latin typeface="Calibri"/>
            </a:endParaRPr>
          </a:p>
        </p:txBody>
      </p:sp>
      <p:cxnSp>
        <p:nvCxnSpPr>
          <p:cNvPr id="12" name="Elbow Connector 11"/>
          <p:cNvCxnSpPr>
            <a:cxnSpLocks/>
            <a:stCxn id="56" idx="0"/>
            <a:endCxn id="73" idx="1"/>
          </p:cNvCxnSpPr>
          <p:nvPr/>
        </p:nvCxnSpPr>
        <p:spPr>
          <a:xfrm rot="5400000" flipH="1" flipV="1">
            <a:off x="3936503" y="5305334"/>
            <a:ext cx="247394" cy="1346241"/>
          </a:xfrm>
          <a:prstGeom prst="bentConnector2">
            <a:avLst/>
          </a:prstGeom>
          <a:ln w="127000">
            <a:solidFill>
              <a:srgbClr val="00CCFF"/>
            </a:solidFill>
          </a:ln>
        </p:spPr>
        <p:style>
          <a:lnRef idx="1">
            <a:schemeClr val="accent1"/>
          </a:lnRef>
          <a:fillRef idx="0">
            <a:schemeClr val="accent1"/>
          </a:fillRef>
          <a:effectRef idx="0">
            <a:schemeClr val="accent1"/>
          </a:effectRef>
          <a:fontRef idx="minor">
            <a:schemeClr val="tx1"/>
          </a:fontRef>
        </p:style>
      </p:cxnSp>
      <p:cxnSp>
        <p:nvCxnSpPr>
          <p:cNvPr id="66" name="Elbow Connector 65"/>
          <p:cNvCxnSpPr>
            <a:cxnSpLocks/>
            <a:stCxn id="22" idx="2"/>
            <a:endCxn id="50" idx="1"/>
          </p:cNvCxnSpPr>
          <p:nvPr/>
        </p:nvCxnSpPr>
        <p:spPr>
          <a:xfrm rot="16200000" flipH="1">
            <a:off x="3976787" y="4581136"/>
            <a:ext cx="139957" cy="1340493"/>
          </a:xfrm>
          <a:prstGeom prst="bentConnector2">
            <a:avLst/>
          </a:prstGeom>
          <a:ln w="1270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68" name="Elbow Connector 67"/>
          <p:cNvCxnSpPr>
            <a:stCxn id="73" idx="3"/>
            <a:endCxn id="48" idx="1"/>
          </p:cNvCxnSpPr>
          <p:nvPr/>
        </p:nvCxnSpPr>
        <p:spPr>
          <a:xfrm flipV="1">
            <a:off x="5406554" y="5621182"/>
            <a:ext cx="1125936" cy="233574"/>
          </a:xfrm>
          <a:prstGeom prst="bentConnector3">
            <a:avLst>
              <a:gd name="adj1" fmla="val 50000"/>
            </a:avLst>
          </a:prstGeom>
          <a:ln w="1270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1" name="Elbow Connector 70"/>
          <p:cNvCxnSpPr>
            <a:stCxn id="50" idx="3"/>
            <a:endCxn id="48" idx="1"/>
          </p:cNvCxnSpPr>
          <p:nvPr/>
        </p:nvCxnSpPr>
        <p:spPr>
          <a:xfrm>
            <a:off x="5390244" y="5321362"/>
            <a:ext cx="1142246" cy="299821"/>
          </a:xfrm>
          <a:prstGeom prst="bentConnector3">
            <a:avLst>
              <a:gd name="adj1" fmla="val 50000"/>
            </a:avLst>
          </a:prstGeom>
          <a:ln w="127000">
            <a:solidFill>
              <a:srgbClr val="A50021"/>
            </a:solidFill>
          </a:ln>
        </p:spPr>
        <p:style>
          <a:lnRef idx="1">
            <a:schemeClr val="accent1"/>
          </a:lnRef>
          <a:fillRef idx="0">
            <a:schemeClr val="accent1"/>
          </a:fillRef>
          <a:effectRef idx="0">
            <a:schemeClr val="accent1"/>
          </a:effectRef>
          <a:fontRef idx="minor">
            <a:schemeClr val="tx1"/>
          </a:fontRef>
        </p:style>
      </p:cxnSp>
      <p:sp>
        <p:nvSpPr>
          <p:cNvPr id="64" name="Rounded Rectangle 63">
            <a:hlinkClick r:id="" action="ppaction://noaction" highlightClick="1">
              <a:snd r:embed="rId16" name="y.wav"/>
            </a:hlinkClick>
          </p:cNvPr>
          <p:cNvSpPr/>
          <p:nvPr/>
        </p:nvSpPr>
        <p:spPr>
          <a:xfrm>
            <a:off x="8679153" y="2850557"/>
            <a:ext cx="673233" cy="406187"/>
          </a:xfrm>
          <a:prstGeom prst="roundRect">
            <a:avLst/>
          </a:prstGeom>
          <a:solidFill>
            <a:srgbClr val="CCCC00"/>
          </a:solidFill>
          <a:ln w="38100">
            <a:solidFill>
              <a:srgbClr val="CCCC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y</a:t>
            </a:r>
          </a:p>
        </p:txBody>
      </p:sp>
      <p:sp>
        <p:nvSpPr>
          <p:cNvPr id="48" name="Rounded Rectangle 47">
            <a:hlinkClick r:id="" action="ppaction://noaction" highlightClick="1">
              <a:snd r:embed="rId17" name="w(v).wav"/>
            </a:hlinkClick>
          </p:cNvPr>
          <p:cNvSpPr/>
          <p:nvPr/>
        </p:nvSpPr>
        <p:spPr>
          <a:xfrm>
            <a:off x="6532491" y="5418089"/>
            <a:ext cx="673233" cy="406187"/>
          </a:xfrm>
          <a:prstGeom prst="roundRect">
            <a:avLst/>
          </a:prstGeom>
          <a:solidFill>
            <a:srgbClr val="990000"/>
          </a:solidFill>
          <a:ln w="38100">
            <a:solidFill>
              <a:srgbClr val="9900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w</a:t>
            </a:r>
          </a:p>
        </p:txBody>
      </p:sp>
      <p:sp>
        <p:nvSpPr>
          <p:cNvPr id="50" name="Rounded Rectangle 49">
            <a:hlinkClick r:id="" action="ppaction://noaction" highlightClick="1">
              <a:snd r:embed="rId18" name="q(kw).wav"/>
            </a:hlinkClick>
          </p:cNvPr>
          <p:cNvSpPr/>
          <p:nvPr/>
        </p:nvSpPr>
        <p:spPr>
          <a:xfrm>
            <a:off x="4717012" y="5118268"/>
            <a:ext cx="673233" cy="406187"/>
          </a:xfrm>
          <a:prstGeom prst="roundRect">
            <a:avLst/>
          </a:prstGeom>
          <a:gradFill flip="none" rotWithShape="1">
            <a:gsLst>
              <a:gs pos="41000">
                <a:srgbClr val="000066"/>
              </a:gs>
              <a:gs pos="57000">
                <a:srgbClr val="C00000"/>
              </a:gs>
            </a:gsLst>
            <a:lin ang="0" scaled="1"/>
            <a:tileRect/>
          </a:gradFill>
          <a:ln w="1905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0"/>
                <a:solidFill>
                  <a:srgbClr val="EEECE1"/>
                </a:solidFill>
                <a:effectLst>
                  <a:innerShdw blurRad="63500" dist="50800" dir="13500000">
                    <a:srgbClr val="000000">
                      <a:alpha val="50000"/>
                    </a:srgbClr>
                  </a:innerShdw>
                </a:effectLst>
                <a:latin typeface="Calibri"/>
              </a:rPr>
              <a:t>kw</a:t>
            </a:r>
          </a:p>
        </p:txBody>
      </p:sp>
      <p:sp>
        <p:nvSpPr>
          <p:cNvPr id="73" name="Rounded Rectangle 72">
            <a:hlinkClick r:id="" action="ppaction://noaction" highlightClick="1">
              <a:snd r:embed="rId19" name="wh(hw).wav"/>
            </a:hlinkClick>
          </p:cNvPr>
          <p:cNvSpPr/>
          <p:nvPr/>
        </p:nvSpPr>
        <p:spPr>
          <a:xfrm>
            <a:off x="4733322" y="5651663"/>
            <a:ext cx="673233" cy="406187"/>
          </a:xfrm>
          <a:prstGeom prst="roundRect">
            <a:avLst/>
          </a:prstGeom>
          <a:gradFill flip="none" rotWithShape="1">
            <a:gsLst>
              <a:gs pos="30534">
                <a:srgbClr val="00CCFF"/>
              </a:gs>
              <a:gs pos="45000">
                <a:srgbClr val="00FFFF"/>
              </a:gs>
              <a:gs pos="50000">
                <a:srgbClr val="C00000"/>
              </a:gs>
            </a:gsLst>
            <a:lin ang="0" scaled="1"/>
            <a:tileRect/>
          </a:gradFill>
          <a:ln w="1905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0"/>
                <a:solidFill>
                  <a:srgbClr val="EEECE1"/>
                </a:solidFill>
                <a:effectLst>
                  <a:innerShdw blurRad="63500" dist="50800" dir="13500000">
                    <a:srgbClr val="000000">
                      <a:alpha val="50000"/>
                    </a:srgbClr>
                  </a:innerShdw>
                </a:effectLst>
                <a:latin typeface="Calibri"/>
              </a:rPr>
              <a:t>hw</a:t>
            </a:r>
            <a:endParaRPr lang="en-US" sz="2400" b="1" spc="50" dirty="0">
              <a:ln w="0"/>
              <a:solidFill>
                <a:srgbClr val="EEECE1"/>
              </a:solidFill>
              <a:effectLst>
                <a:innerShdw blurRad="63500" dist="50800" dir="13500000">
                  <a:srgbClr val="000000">
                    <a:alpha val="50000"/>
                  </a:srgbClr>
                </a:innerShdw>
              </a:effectLst>
              <a:latin typeface="Calibri"/>
            </a:endParaRPr>
          </a:p>
        </p:txBody>
      </p:sp>
      <p:cxnSp>
        <p:nvCxnSpPr>
          <p:cNvPr id="74" name="Straight Connector 73"/>
          <p:cNvCxnSpPr>
            <a:cxnSpLocks/>
            <a:stCxn id="28" idx="1"/>
            <a:endCxn id="26" idx="3"/>
          </p:cNvCxnSpPr>
          <p:nvPr/>
        </p:nvCxnSpPr>
        <p:spPr>
          <a:xfrm flipH="1">
            <a:off x="3713135" y="1658295"/>
            <a:ext cx="3888737" cy="13131"/>
          </a:xfrm>
          <a:prstGeom prst="line">
            <a:avLst/>
          </a:prstGeom>
          <a:ln w="127000">
            <a:solidFill>
              <a:srgbClr val="003300"/>
            </a:solidFill>
          </a:ln>
        </p:spPr>
        <p:style>
          <a:lnRef idx="1">
            <a:schemeClr val="accent1"/>
          </a:lnRef>
          <a:fillRef idx="0">
            <a:schemeClr val="accent1"/>
          </a:fillRef>
          <a:effectRef idx="0">
            <a:schemeClr val="accent1"/>
          </a:effectRef>
          <a:fontRef idx="minor">
            <a:schemeClr val="tx1"/>
          </a:fontRef>
        </p:style>
      </p:cxnSp>
      <p:sp>
        <p:nvSpPr>
          <p:cNvPr id="24" name="Rounded Rectangle 23">
            <a:hlinkClick r:id="" action="ppaction://noaction" highlightClick="1">
              <a:snd r:embed="rId20" name="d(v).wav"/>
            </a:hlinkClick>
          </p:cNvPr>
          <p:cNvSpPr/>
          <p:nvPr/>
        </p:nvSpPr>
        <p:spPr>
          <a:xfrm>
            <a:off x="6532491" y="1457402"/>
            <a:ext cx="673233" cy="406187"/>
          </a:xfrm>
          <a:prstGeom prst="roundRect">
            <a:avLst/>
          </a:prstGeom>
          <a:solidFill>
            <a:srgbClr val="003300"/>
          </a:solidFill>
          <a:ln w="38100">
            <a:solidFill>
              <a:srgbClr val="0033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d</a:t>
            </a:r>
          </a:p>
        </p:txBody>
      </p:sp>
      <p:cxnSp>
        <p:nvCxnSpPr>
          <p:cNvPr id="76" name="Straight Connector 75"/>
          <p:cNvCxnSpPr>
            <a:cxnSpLocks/>
            <a:stCxn id="44" idx="1"/>
            <a:endCxn id="46" idx="3"/>
          </p:cNvCxnSpPr>
          <p:nvPr/>
        </p:nvCxnSpPr>
        <p:spPr>
          <a:xfrm flipH="1">
            <a:off x="4500876" y="1082385"/>
            <a:ext cx="1225386" cy="0"/>
          </a:xfrm>
          <a:prstGeom prst="line">
            <a:avLst/>
          </a:prstGeom>
          <a:ln w="1270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a:cxnSpLocks/>
            <a:stCxn id="38" idx="1"/>
            <a:endCxn id="18" idx="3"/>
          </p:cNvCxnSpPr>
          <p:nvPr/>
        </p:nvCxnSpPr>
        <p:spPr>
          <a:xfrm flipH="1">
            <a:off x="3713135" y="678707"/>
            <a:ext cx="3888737" cy="18864"/>
          </a:xfrm>
          <a:prstGeom prst="line">
            <a:avLst/>
          </a:prstGeom>
          <a:ln w="1270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Rounded Rectangle 16">
            <a:hlinkClick r:id="" action="ppaction://noaction" highlightClick="1">
              <a:snd r:embed="rId21" name="b(v).wav"/>
            </a:hlinkClick>
          </p:cNvPr>
          <p:cNvSpPr/>
          <p:nvPr/>
        </p:nvSpPr>
        <p:spPr>
          <a:xfrm>
            <a:off x="6532491" y="489013"/>
            <a:ext cx="673233" cy="406187"/>
          </a:xfrm>
          <a:prstGeom prst="roundRect">
            <a:avLst/>
          </a:prstGeom>
          <a:solidFill>
            <a:srgbClr val="0000FF"/>
          </a:solidFill>
          <a:ln w="38100">
            <a:solidFill>
              <a:srgbClr val="0000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b</a:t>
            </a:r>
          </a:p>
        </p:txBody>
      </p:sp>
      <p:sp>
        <p:nvSpPr>
          <p:cNvPr id="18" name="Rounded Rectangle 17">
            <a:hlinkClick r:id="" action="ppaction://noaction" highlightClick="1">
              <a:snd r:embed="rId22" name="p(u).wav"/>
            </a:hlinkClick>
          </p:cNvPr>
          <p:cNvSpPr/>
          <p:nvPr/>
        </p:nvSpPr>
        <p:spPr>
          <a:xfrm>
            <a:off x="3039902" y="494478"/>
            <a:ext cx="673233" cy="406187"/>
          </a:xfrm>
          <a:prstGeom prst="roundRect">
            <a:avLst/>
          </a:prstGeom>
          <a:solidFill>
            <a:srgbClr val="0000FF"/>
          </a:solidFill>
          <a:ln w="38100">
            <a:solidFill>
              <a:srgbClr val="0000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p</a:t>
            </a:r>
          </a:p>
        </p:txBody>
      </p:sp>
      <p:sp>
        <p:nvSpPr>
          <p:cNvPr id="22" name="Rounded Rectangle 21">
            <a:hlinkClick r:id="" action="ppaction://noaction" highlightClick="1">
              <a:snd r:embed="rId23" name="k(u).wav"/>
            </a:hlinkClick>
          </p:cNvPr>
          <p:cNvSpPr/>
          <p:nvPr/>
        </p:nvSpPr>
        <p:spPr>
          <a:xfrm>
            <a:off x="3039902" y="4775218"/>
            <a:ext cx="673233" cy="406187"/>
          </a:xfrm>
          <a:prstGeom prst="roundRect">
            <a:avLst/>
          </a:prstGeom>
          <a:solidFill>
            <a:srgbClr val="002060"/>
          </a:solidFill>
          <a:ln w="38100">
            <a:solidFill>
              <a:srgbClr val="00206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k</a:t>
            </a:r>
          </a:p>
        </p:txBody>
      </p:sp>
      <p:cxnSp>
        <p:nvCxnSpPr>
          <p:cNvPr id="47" name="Straight Connector 46"/>
          <p:cNvCxnSpPr>
            <a:cxnSpLocks/>
            <a:stCxn id="38" idx="2"/>
            <a:endCxn id="67" idx="0"/>
          </p:cNvCxnSpPr>
          <p:nvPr/>
        </p:nvCxnSpPr>
        <p:spPr>
          <a:xfrm>
            <a:off x="7938488" y="881801"/>
            <a:ext cx="0" cy="3893417"/>
          </a:xfrm>
          <a:prstGeom prst="line">
            <a:avLst/>
          </a:prstGeom>
          <a:ln w="101600">
            <a:solidFill>
              <a:srgbClr val="00FF00"/>
            </a:solidFill>
          </a:ln>
        </p:spPr>
        <p:style>
          <a:lnRef idx="1">
            <a:schemeClr val="accent1"/>
          </a:lnRef>
          <a:fillRef idx="0">
            <a:schemeClr val="accent1"/>
          </a:fillRef>
          <a:effectRef idx="0">
            <a:schemeClr val="accent1"/>
          </a:effectRef>
          <a:fontRef idx="minor">
            <a:schemeClr val="tx1"/>
          </a:fontRef>
        </p:style>
      </p:cxnSp>
      <p:sp>
        <p:nvSpPr>
          <p:cNvPr id="28" name="Rounded Rectangle 27">
            <a:hlinkClick r:id="" action="ppaction://noaction" highlightClick="1">
              <a:snd r:embed="rId24" name="n(v).wav"/>
            </a:hlinkClick>
          </p:cNvPr>
          <p:cNvSpPr/>
          <p:nvPr/>
        </p:nvSpPr>
        <p:spPr>
          <a:xfrm>
            <a:off x="7601872" y="1455201"/>
            <a:ext cx="673233" cy="406187"/>
          </a:xfrm>
          <a:prstGeom prst="roundRect">
            <a:avLst/>
          </a:prstGeom>
          <a:solidFill>
            <a:srgbClr val="008000"/>
          </a:solidFill>
          <a:ln w="38100">
            <a:solidFill>
              <a:srgbClr val="0080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n</a:t>
            </a:r>
          </a:p>
        </p:txBody>
      </p:sp>
      <p:sp>
        <p:nvSpPr>
          <p:cNvPr id="38" name="Rounded Rectangle 37">
            <a:hlinkClick r:id="" action="ppaction://noaction" highlightClick="1">
              <a:snd r:embed="rId25" name="m(v).wav"/>
            </a:hlinkClick>
          </p:cNvPr>
          <p:cNvSpPr/>
          <p:nvPr/>
        </p:nvSpPr>
        <p:spPr>
          <a:xfrm>
            <a:off x="7601872" y="475614"/>
            <a:ext cx="673233" cy="406187"/>
          </a:xfrm>
          <a:prstGeom prst="roundRect">
            <a:avLst/>
          </a:prstGeom>
          <a:solidFill>
            <a:srgbClr val="0066FF"/>
          </a:solidFill>
          <a:ln w="38100">
            <a:solidFill>
              <a:srgbClr val="0066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m</a:t>
            </a:r>
          </a:p>
        </p:txBody>
      </p:sp>
      <p:sp>
        <p:nvSpPr>
          <p:cNvPr id="67" name="Rounded Rectangle 66">
            <a:hlinkClick r:id="" action="ppaction://noaction" highlightClick="1">
              <a:snd r:embed="rId26" name="ng.wav"/>
            </a:hlinkClick>
          </p:cNvPr>
          <p:cNvSpPr/>
          <p:nvPr/>
        </p:nvSpPr>
        <p:spPr>
          <a:xfrm>
            <a:off x="7601872" y="4775218"/>
            <a:ext cx="673233" cy="406187"/>
          </a:xfrm>
          <a:prstGeom prst="roundRect">
            <a:avLst/>
          </a:prstGeom>
          <a:gradFill flip="none" rotWithShape="1">
            <a:gsLst>
              <a:gs pos="45000">
                <a:srgbClr val="000066"/>
              </a:gs>
              <a:gs pos="58000">
                <a:srgbClr val="008000"/>
              </a:gs>
            </a:gsLst>
            <a:lin ang="10800000" scaled="1"/>
            <a:tileRect/>
          </a:gra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ng</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cxnSp>
        <p:nvCxnSpPr>
          <p:cNvPr id="91" name="Straight Connector 90"/>
          <p:cNvCxnSpPr>
            <a:cxnSpLocks/>
            <a:endCxn id="56" idx="3"/>
          </p:cNvCxnSpPr>
          <p:nvPr/>
        </p:nvCxnSpPr>
        <p:spPr>
          <a:xfrm flipH="1">
            <a:off x="3734258" y="6282946"/>
            <a:ext cx="2849108" cy="22299"/>
          </a:xfrm>
          <a:prstGeom prst="line">
            <a:avLst/>
          </a:prstGeom>
          <a:ln w="127000">
            <a:solidFill>
              <a:srgbClr val="00CCFF"/>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a:stCxn id="36" idx="1"/>
            <a:endCxn id="34" idx="3"/>
          </p:cNvCxnSpPr>
          <p:nvPr/>
        </p:nvCxnSpPr>
        <p:spPr>
          <a:xfrm flipH="1">
            <a:off x="3713134" y="3053650"/>
            <a:ext cx="2819356" cy="0"/>
          </a:xfrm>
          <a:prstGeom prst="line">
            <a:avLst/>
          </a:prstGeom>
          <a:ln w="1270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p:cNvCxnSpPr>
            <a:cxnSpLocks/>
          </p:cNvCxnSpPr>
          <p:nvPr/>
        </p:nvCxnSpPr>
        <p:spPr>
          <a:xfrm flipH="1">
            <a:off x="4494252" y="2587192"/>
            <a:ext cx="1232646" cy="0"/>
          </a:xfrm>
          <a:prstGeom prst="line">
            <a:avLst/>
          </a:prstGeom>
          <a:ln w="127000">
            <a:solidFill>
              <a:srgbClr val="CC0099"/>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a:cxnSpLocks/>
            <a:stCxn id="77" idx="1"/>
            <a:endCxn id="75" idx="3"/>
          </p:cNvCxnSpPr>
          <p:nvPr/>
        </p:nvCxnSpPr>
        <p:spPr>
          <a:xfrm flipH="1">
            <a:off x="4512373" y="2065959"/>
            <a:ext cx="1239515" cy="0"/>
          </a:xfrm>
          <a:prstGeom prst="line">
            <a:avLst/>
          </a:prstGeom>
          <a:ln w="127000">
            <a:solidFill>
              <a:srgbClr val="FF66FF"/>
            </a:solidFill>
          </a:ln>
        </p:spPr>
        <p:style>
          <a:lnRef idx="1">
            <a:schemeClr val="accent1"/>
          </a:lnRef>
          <a:fillRef idx="0">
            <a:schemeClr val="accent1"/>
          </a:fillRef>
          <a:effectRef idx="0">
            <a:schemeClr val="accent1"/>
          </a:effectRef>
          <a:fontRef idx="minor">
            <a:schemeClr val="tx1"/>
          </a:fontRef>
        </p:style>
      </p:cxnSp>
      <p:sp>
        <p:nvSpPr>
          <p:cNvPr id="84" name="Title 1"/>
          <p:cNvSpPr txBox="1">
            <a:spLocks/>
          </p:cNvSpPr>
          <p:nvPr/>
        </p:nvSpPr>
        <p:spPr>
          <a:xfrm>
            <a:off x="7305040" y="5194839"/>
            <a:ext cx="2169160" cy="15656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defRPr/>
            </a:pPr>
            <a:endParaRPr lang="en-US" sz="1800" b="1" spc="50" dirty="0">
              <a:ln w="9525" cmpd="sng">
                <a:noFill/>
                <a:prstDash val="solid"/>
              </a:ln>
              <a:solidFill>
                <a:srgbClr val="FF0000"/>
              </a:solidFill>
              <a:effectLst>
                <a:glow rad="38100">
                  <a:srgbClr val="4F81BD">
                    <a:alpha val="40000"/>
                  </a:srgbClr>
                </a:glow>
              </a:effectLst>
              <a:latin typeface="MS Reference Sans Serif" panose="020B0604030504040204" pitchFamily="34" charset="0"/>
              <a:cs typeface="Arial" panose="020B0604020202020204" pitchFamily="34" charset="0"/>
            </a:endParaRPr>
          </a:p>
        </p:txBody>
      </p:sp>
      <p:cxnSp>
        <p:nvCxnSpPr>
          <p:cNvPr id="86" name="Straight Arrow Connector 85">
            <a:extLst>
              <a:ext uri="{FF2B5EF4-FFF2-40B4-BE49-F238E27FC236}">
                <a16:creationId xmlns:a16="http://schemas.microsoft.com/office/drawing/2014/main" id="{3BBCEC52-0FD6-4C6A-A0B5-6574C46DA6B7}"/>
              </a:ext>
            </a:extLst>
          </p:cNvPr>
          <p:cNvCxnSpPr>
            <a:cxnSpLocks/>
            <a:stCxn id="70" idx="1"/>
            <a:endCxn id="48" idx="3"/>
          </p:cNvCxnSpPr>
          <p:nvPr/>
        </p:nvCxnSpPr>
        <p:spPr>
          <a:xfrm flipH="1">
            <a:off x="7205723" y="5621182"/>
            <a:ext cx="1466590" cy="0"/>
          </a:xfrm>
          <a:prstGeom prst="straightConnector1">
            <a:avLst/>
          </a:prstGeom>
          <a:ln w="12700">
            <a:solidFill>
              <a:schemeClr val="bg1">
                <a:lumMod val="50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
        <p:nvSpPr>
          <p:cNvPr id="85" name="Rounded Rectangle 57">
            <a:hlinkClick r:id="" action="ppaction://noaction" highlightClick="1">
              <a:snd r:embed="rId27" name="x(ks).wav"/>
            </a:hlinkClick>
            <a:extLst>
              <a:ext uri="{FF2B5EF4-FFF2-40B4-BE49-F238E27FC236}">
                <a16:creationId xmlns:a16="http://schemas.microsoft.com/office/drawing/2014/main" id="{BB8C7EC9-4F52-44BE-8606-1AB60FD5E0DB}"/>
              </a:ext>
            </a:extLst>
          </p:cNvPr>
          <p:cNvSpPr/>
          <p:nvPr/>
        </p:nvSpPr>
        <p:spPr>
          <a:xfrm>
            <a:off x="4030457" y="4038870"/>
            <a:ext cx="673233" cy="406187"/>
          </a:xfrm>
          <a:prstGeom prst="roundRect">
            <a:avLst/>
          </a:prstGeom>
          <a:gradFill flip="none" rotWithShape="1">
            <a:gsLst>
              <a:gs pos="46000">
                <a:srgbClr val="000066"/>
              </a:gs>
              <a:gs pos="53000">
                <a:srgbClr val="660066"/>
              </a:gs>
            </a:gsLst>
            <a:lin ang="16200000" scaled="1"/>
            <a:tileRect/>
          </a:gradFill>
          <a:ln w="1905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ks</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69" name="Rounded Rectangle 57">
            <a:hlinkClick r:id="" action="ppaction://noaction" highlightClick="1">
              <a:snd r:embed="rId27" name="x(ks).wav"/>
            </a:hlinkClick>
            <a:extLst>
              <a:ext uri="{FF2B5EF4-FFF2-40B4-BE49-F238E27FC236}">
                <a16:creationId xmlns:a16="http://schemas.microsoft.com/office/drawing/2014/main" id="{C70B3A36-5DE7-4552-A62F-CF958801136D}"/>
              </a:ext>
            </a:extLst>
          </p:cNvPr>
          <p:cNvSpPr/>
          <p:nvPr/>
        </p:nvSpPr>
        <p:spPr>
          <a:xfrm>
            <a:off x="5431747" y="4038870"/>
            <a:ext cx="673233" cy="406187"/>
          </a:xfrm>
          <a:prstGeom prst="roundRect">
            <a:avLst/>
          </a:prstGeom>
          <a:gradFill flip="none" rotWithShape="1">
            <a:gsLst>
              <a:gs pos="49000">
                <a:srgbClr val="000066"/>
              </a:gs>
              <a:gs pos="53000">
                <a:srgbClr val="660066"/>
              </a:gs>
            </a:gsLst>
            <a:lin ang="16200000" scaled="1"/>
            <a:tileRect/>
          </a:gradFill>
          <a:ln w="1905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gz</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cxnSp>
        <p:nvCxnSpPr>
          <p:cNvPr id="126" name="Straight Connector 125">
            <a:extLst>
              <a:ext uri="{FF2B5EF4-FFF2-40B4-BE49-F238E27FC236}">
                <a16:creationId xmlns:a16="http://schemas.microsoft.com/office/drawing/2014/main" id="{B0A36321-F661-4987-9D24-873030675ED4}"/>
              </a:ext>
            </a:extLst>
          </p:cNvPr>
          <p:cNvCxnSpPr>
            <a:cxnSpLocks/>
            <a:stCxn id="69" idx="1"/>
            <a:endCxn id="85" idx="3"/>
          </p:cNvCxnSpPr>
          <p:nvPr/>
        </p:nvCxnSpPr>
        <p:spPr>
          <a:xfrm flipH="1">
            <a:off x="4703690" y="4241963"/>
            <a:ext cx="728057" cy="0"/>
          </a:xfrm>
          <a:prstGeom prst="line">
            <a:avLst/>
          </a:prstGeom>
          <a:ln w="127000">
            <a:solidFill>
              <a:schemeClr val="accent2">
                <a:lumMod val="50000"/>
              </a:schemeClr>
            </a:solidFill>
          </a:ln>
        </p:spPr>
        <p:style>
          <a:lnRef idx="1">
            <a:schemeClr val="accent1"/>
          </a:lnRef>
          <a:fillRef idx="0">
            <a:schemeClr val="accent1"/>
          </a:fillRef>
          <a:effectRef idx="0">
            <a:schemeClr val="accent1"/>
          </a:effectRef>
          <a:fontRef idx="minor">
            <a:schemeClr val="tx1"/>
          </a:fontRef>
        </p:style>
      </p:cxnSp>
      <p:cxnSp>
        <p:nvCxnSpPr>
          <p:cNvPr id="157" name="Elbow Connector 65">
            <a:extLst>
              <a:ext uri="{FF2B5EF4-FFF2-40B4-BE49-F238E27FC236}">
                <a16:creationId xmlns:a16="http://schemas.microsoft.com/office/drawing/2014/main" id="{F5437985-D7AC-488C-9DB0-16750DF4187C}"/>
              </a:ext>
            </a:extLst>
          </p:cNvPr>
          <p:cNvCxnSpPr>
            <a:cxnSpLocks/>
            <a:stCxn id="32" idx="2"/>
            <a:endCxn id="85" idx="0"/>
          </p:cNvCxnSpPr>
          <p:nvPr/>
        </p:nvCxnSpPr>
        <p:spPr>
          <a:xfrm rot="16200000" flipH="1">
            <a:off x="3761368" y="3433163"/>
            <a:ext cx="220857" cy="990555"/>
          </a:xfrm>
          <a:prstGeom prst="bentConnector3">
            <a:avLst>
              <a:gd name="adj1" fmla="val 50000"/>
            </a:avLst>
          </a:prstGeom>
          <a:ln w="127000">
            <a:solidFill>
              <a:srgbClr val="660066"/>
            </a:solidFill>
          </a:ln>
        </p:spPr>
        <p:style>
          <a:lnRef idx="1">
            <a:schemeClr val="accent1"/>
          </a:lnRef>
          <a:fillRef idx="0">
            <a:schemeClr val="accent1"/>
          </a:fillRef>
          <a:effectRef idx="0">
            <a:schemeClr val="accent1"/>
          </a:effectRef>
          <a:fontRef idx="minor">
            <a:schemeClr val="tx1"/>
          </a:fontRef>
        </p:style>
      </p:cxnSp>
      <p:cxnSp>
        <p:nvCxnSpPr>
          <p:cNvPr id="160" name="Elbow Connector 65">
            <a:extLst>
              <a:ext uri="{FF2B5EF4-FFF2-40B4-BE49-F238E27FC236}">
                <a16:creationId xmlns:a16="http://schemas.microsoft.com/office/drawing/2014/main" id="{AD1A42DE-BF7A-4CD9-9E7C-FA45722B495B}"/>
              </a:ext>
            </a:extLst>
          </p:cNvPr>
          <p:cNvCxnSpPr>
            <a:cxnSpLocks/>
            <a:endCxn id="85" idx="2"/>
          </p:cNvCxnSpPr>
          <p:nvPr/>
        </p:nvCxnSpPr>
        <p:spPr>
          <a:xfrm rot="5400000" flipH="1" flipV="1">
            <a:off x="3717279" y="4125422"/>
            <a:ext cx="330161" cy="969430"/>
          </a:xfrm>
          <a:prstGeom prst="bentConnector3">
            <a:avLst>
              <a:gd name="adj1" fmla="val 50000"/>
            </a:avLst>
          </a:prstGeom>
          <a:ln w="1270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61" name="Elbow Connector 65">
            <a:extLst>
              <a:ext uri="{FF2B5EF4-FFF2-40B4-BE49-F238E27FC236}">
                <a16:creationId xmlns:a16="http://schemas.microsoft.com/office/drawing/2014/main" id="{CE73ABDA-69B8-4DBE-AEAB-F2A5204F6255}"/>
              </a:ext>
            </a:extLst>
          </p:cNvPr>
          <p:cNvCxnSpPr>
            <a:cxnSpLocks/>
            <a:stCxn id="30" idx="2"/>
            <a:endCxn id="69" idx="0"/>
          </p:cNvCxnSpPr>
          <p:nvPr/>
        </p:nvCxnSpPr>
        <p:spPr>
          <a:xfrm rot="5400000">
            <a:off x="6208308" y="3378068"/>
            <a:ext cx="220857" cy="1100744"/>
          </a:xfrm>
          <a:prstGeom prst="bentConnector3">
            <a:avLst>
              <a:gd name="adj1" fmla="val 50000"/>
            </a:avLst>
          </a:prstGeom>
          <a:ln w="127000">
            <a:solidFill>
              <a:srgbClr val="660066"/>
            </a:solidFill>
          </a:ln>
        </p:spPr>
        <p:style>
          <a:lnRef idx="1">
            <a:schemeClr val="accent1"/>
          </a:lnRef>
          <a:fillRef idx="0">
            <a:schemeClr val="accent1"/>
          </a:fillRef>
          <a:effectRef idx="0">
            <a:schemeClr val="accent1"/>
          </a:effectRef>
          <a:fontRef idx="minor">
            <a:schemeClr val="tx1"/>
          </a:fontRef>
        </p:style>
      </p:cxnSp>
      <p:cxnSp>
        <p:nvCxnSpPr>
          <p:cNvPr id="162" name="Elbow Connector 65">
            <a:extLst>
              <a:ext uri="{FF2B5EF4-FFF2-40B4-BE49-F238E27FC236}">
                <a16:creationId xmlns:a16="http://schemas.microsoft.com/office/drawing/2014/main" id="{D3E73013-A4BB-4201-8B85-B515BF6D0936}"/>
              </a:ext>
            </a:extLst>
          </p:cNvPr>
          <p:cNvCxnSpPr>
            <a:cxnSpLocks/>
            <a:stCxn id="20" idx="0"/>
            <a:endCxn id="69" idx="2"/>
          </p:cNvCxnSpPr>
          <p:nvPr/>
        </p:nvCxnSpPr>
        <p:spPr>
          <a:xfrm rot="16200000" flipV="1">
            <a:off x="6161853" y="4051568"/>
            <a:ext cx="313767" cy="1100744"/>
          </a:xfrm>
          <a:prstGeom prst="bentConnector3">
            <a:avLst>
              <a:gd name="adj1" fmla="val 50000"/>
            </a:avLst>
          </a:prstGeom>
          <a:ln w="12700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9" name="Connector: Elbow 198">
            <a:extLst>
              <a:ext uri="{FF2B5EF4-FFF2-40B4-BE49-F238E27FC236}">
                <a16:creationId xmlns:a16="http://schemas.microsoft.com/office/drawing/2014/main" id="{D389CA5E-DC94-4EE2-8279-FA040CB425CE}"/>
              </a:ext>
            </a:extLst>
          </p:cNvPr>
          <p:cNvCxnSpPr>
            <a:cxnSpLocks/>
            <a:stCxn id="18" idx="2"/>
            <a:endCxn id="46" idx="1"/>
          </p:cNvCxnSpPr>
          <p:nvPr/>
        </p:nvCxnSpPr>
        <p:spPr>
          <a:xfrm rot="16200000" flipH="1">
            <a:off x="3511221" y="765962"/>
            <a:ext cx="181721" cy="451125"/>
          </a:xfrm>
          <a:prstGeom prst="bentConnector2">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05" name="Connector: Elbow 204">
            <a:extLst>
              <a:ext uri="{FF2B5EF4-FFF2-40B4-BE49-F238E27FC236}">
                <a16:creationId xmlns:a16="http://schemas.microsoft.com/office/drawing/2014/main" id="{2DB70274-6E52-4752-BD9B-268DE5259FEF}"/>
              </a:ext>
            </a:extLst>
          </p:cNvPr>
          <p:cNvCxnSpPr>
            <a:cxnSpLocks/>
            <a:stCxn id="17" idx="2"/>
            <a:endCxn id="44" idx="3"/>
          </p:cNvCxnSpPr>
          <p:nvPr/>
        </p:nvCxnSpPr>
        <p:spPr>
          <a:xfrm rot="5400000">
            <a:off x="6540708" y="753986"/>
            <a:ext cx="187186" cy="469612"/>
          </a:xfrm>
          <a:prstGeom prst="bentConnector2">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07" name="Connector: Elbow 206">
            <a:extLst>
              <a:ext uri="{FF2B5EF4-FFF2-40B4-BE49-F238E27FC236}">
                <a16:creationId xmlns:a16="http://schemas.microsoft.com/office/drawing/2014/main" id="{BFD4E742-46F7-40B1-89B9-259D90F1BFA4}"/>
              </a:ext>
            </a:extLst>
          </p:cNvPr>
          <p:cNvCxnSpPr>
            <a:cxnSpLocks/>
            <a:stCxn id="26" idx="2"/>
            <a:endCxn id="75" idx="1"/>
          </p:cNvCxnSpPr>
          <p:nvPr/>
        </p:nvCxnSpPr>
        <p:spPr>
          <a:xfrm rot="16200000" flipH="1">
            <a:off x="3512109" y="1738928"/>
            <a:ext cx="191441" cy="462621"/>
          </a:xfrm>
          <a:prstGeom prst="bentConnector2">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10" name="Connector: Elbow 209">
            <a:extLst>
              <a:ext uri="{FF2B5EF4-FFF2-40B4-BE49-F238E27FC236}">
                <a16:creationId xmlns:a16="http://schemas.microsoft.com/office/drawing/2014/main" id="{FB00DC75-76E5-46FF-9B77-918513C57A8E}"/>
              </a:ext>
            </a:extLst>
          </p:cNvPr>
          <p:cNvCxnSpPr>
            <a:cxnSpLocks/>
            <a:stCxn id="24" idx="2"/>
            <a:endCxn id="77" idx="3"/>
          </p:cNvCxnSpPr>
          <p:nvPr/>
        </p:nvCxnSpPr>
        <p:spPr>
          <a:xfrm rot="5400000">
            <a:off x="6545930" y="1742781"/>
            <a:ext cx="202371" cy="443987"/>
          </a:xfrm>
          <a:prstGeom prst="bentConnector2">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13" name="Connector: Elbow 212">
            <a:extLst>
              <a:ext uri="{FF2B5EF4-FFF2-40B4-BE49-F238E27FC236}">
                <a16:creationId xmlns:a16="http://schemas.microsoft.com/office/drawing/2014/main" id="{4C33809E-38A0-4A5C-92C5-9B604E665412}"/>
              </a:ext>
            </a:extLst>
          </p:cNvPr>
          <p:cNvCxnSpPr>
            <a:cxnSpLocks/>
            <a:stCxn id="34" idx="0"/>
            <a:endCxn id="79" idx="1"/>
          </p:cNvCxnSpPr>
          <p:nvPr/>
        </p:nvCxnSpPr>
        <p:spPr>
          <a:xfrm rot="5400000" flipH="1" flipV="1">
            <a:off x="3485941" y="2487199"/>
            <a:ext cx="253937" cy="472781"/>
          </a:xfrm>
          <a:prstGeom prst="bentConnector2">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16" name="Connector: Elbow 215">
            <a:extLst>
              <a:ext uri="{FF2B5EF4-FFF2-40B4-BE49-F238E27FC236}">
                <a16:creationId xmlns:a16="http://schemas.microsoft.com/office/drawing/2014/main" id="{6FF21E85-F207-469F-BA3E-7B5EDE4CFCBF}"/>
              </a:ext>
            </a:extLst>
          </p:cNvPr>
          <p:cNvCxnSpPr>
            <a:cxnSpLocks/>
            <a:stCxn id="36" idx="0"/>
            <a:endCxn id="40" idx="3"/>
          </p:cNvCxnSpPr>
          <p:nvPr/>
        </p:nvCxnSpPr>
        <p:spPr>
          <a:xfrm rot="16200000" flipV="1">
            <a:off x="6521792" y="2503240"/>
            <a:ext cx="253937" cy="440696"/>
          </a:xfrm>
          <a:prstGeom prst="bentConnector2">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a:cxnSpLocks/>
            <a:stCxn id="30" idx="1"/>
            <a:endCxn id="32" idx="3"/>
          </p:cNvCxnSpPr>
          <p:nvPr/>
        </p:nvCxnSpPr>
        <p:spPr>
          <a:xfrm flipH="1">
            <a:off x="3713134" y="3614919"/>
            <a:ext cx="2819356" cy="0"/>
          </a:xfrm>
          <a:prstGeom prst="line">
            <a:avLst/>
          </a:prstGeom>
          <a:ln w="127000">
            <a:solidFill>
              <a:srgbClr val="660066"/>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cxnSpLocks/>
            <a:stCxn id="67" idx="1"/>
            <a:endCxn id="22" idx="3"/>
          </p:cNvCxnSpPr>
          <p:nvPr/>
        </p:nvCxnSpPr>
        <p:spPr>
          <a:xfrm flipH="1">
            <a:off x="3713135" y="4978311"/>
            <a:ext cx="3888737" cy="0"/>
          </a:xfrm>
          <a:prstGeom prst="line">
            <a:avLst/>
          </a:prstGeom>
          <a:ln w="127000">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Rounded Rectangle 19">
            <a:hlinkClick r:id="" action="ppaction://noaction" highlightClick="1">
              <a:snd r:embed="rId28" name="g(v).wav"/>
            </a:hlinkClick>
          </p:cNvPr>
          <p:cNvSpPr/>
          <p:nvPr/>
        </p:nvSpPr>
        <p:spPr>
          <a:xfrm>
            <a:off x="6532491" y="4758824"/>
            <a:ext cx="673233" cy="406187"/>
          </a:xfrm>
          <a:prstGeom prst="roundRect">
            <a:avLst/>
          </a:prstGeom>
          <a:solidFill>
            <a:srgbClr val="002060"/>
          </a:solidFill>
          <a:ln w="38100">
            <a:solidFill>
              <a:srgbClr val="00206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g</a:t>
            </a:r>
          </a:p>
        </p:txBody>
      </p:sp>
      <p:sp>
        <p:nvSpPr>
          <p:cNvPr id="52" name="Rounded Rectangle 51">
            <a:hlinkClick r:id="" action="ppaction://noaction" highlightClick="1">
              <a:snd r:embed="rId29" name="Luh(v).wav"/>
            </a:hlinkClick>
          </p:cNvPr>
          <p:cNvSpPr/>
          <p:nvPr/>
        </p:nvSpPr>
        <p:spPr>
          <a:xfrm>
            <a:off x="8672314" y="1862707"/>
            <a:ext cx="673233" cy="406187"/>
          </a:xfrm>
          <a:prstGeom prst="roundRect">
            <a:avLst/>
          </a:prstGeom>
          <a:solidFill>
            <a:srgbClr val="33CC33"/>
          </a:solidFill>
          <a:ln w="38100">
            <a:solidFill>
              <a:srgbClr val="33CC33"/>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l </a:t>
            </a:r>
          </a:p>
        </p:txBody>
      </p:sp>
      <p:sp>
        <p:nvSpPr>
          <p:cNvPr id="77" name="Rounded Rectangle 76">
            <a:hlinkClick r:id="" action="ppaction://noaction" highlightClick="1">
              <a:snd r:embed="rId30" name="th(v).wav"/>
            </a:hlinkClick>
          </p:cNvPr>
          <p:cNvSpPr/>
          <p:nvPr/>
        </p:nvSpPr>
        <p:spPr>
          <a:xfrm>
            <a:off x="5751888" y="1862866"/>
            <a:ext cx="673233" cy="406187"/>
          </a:xfrm>
          <a:prstGeom prst="roundRect">
            <a:avLst/>
          </a:prstGeom>
          <a:solidFill>
            <a:srgbClr val="FF66FF"/>
          </a:solidFill>
          <a:ln w="38100">
            <a:solidFill>
              <a:srgbClr val="FF66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i="1" u="sng"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th</a:t>
            </a:r>
            <a:endParaRPr lang="en-US" sz="2400" b="1" i="1" u="sng"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65" name="Right Triangle 64">
            <a:hlinkClick r:id="" action="ppaction://hlinkshowjump?jump=lastslideviewed" highlightClick="1"/>
            <a:extLst>
              <a:ext uri="{FF2B5EF4-FFF2-40B4-BE49-F238E27FC236}">
                <a16:creationId xmlns:a16="http://schemas.microsoft.com/office/drawing/2014/main" id="{FAE6F527-9208-4492-8713-E1D37D03B6A4}"/>
              </a:ext>
            </a:extLst>
          </p:cNvPr>
          <p:cNvSpPr/>
          <p:nvPr/>
        </p:nvSpPr>
        <p:spPr>
          <a:xfrm flipV="1">
            <a:off x="-6178" y="-7090"/>
            <a:ext cx="385856" cy="356602"/>
          </a:xfrm>
          <a:prstGeom prst="r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72" name="Rectangle 2">
            <a:extLst>
              <a:ext uri="{FF2B5EF4-FFF2-40B4-BE49-F238E27FC236}">
                <a16:creationId xmlns:a16="http://schemas.microsoft.com/office/drawing/2014/main" id="{A90582A9-07BB-47FB-A490-B2943F038DB3}"/>
              </a:ext>
            </a:extLst>
          </p:cNvPr>
          <p:cNvSpPr txBox="1">
            <a:spLocks noChangeArrowheads="1"/>
          </p:cNvSpPr>
          <p:nvPr/>
        </p:nvSpPr>
        <p:spPr bwMode="auto">
          <a:xfrm rot="18981744">
            <a:off x="-249935" y="113263"/>
            <a:ext cx="959420" cy="1916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800" kern="0" dirty="0">
                <a:solidFill>
                  <a:prstClr val="black"/>
                </a:solidFill>
                <a:latin typeface="Arial Narrow" pitchFamily="34" charset="0"/>
              </a:rPr>
              <a:t>LAST VIEWED</a:t>
            </a:r>
            <a:endParaRPr lang="ja-JP" altLang="en-US" sz="800" kern="0" dirty="0">
              <a:solidFill>
                <a:prstClr val="black"/>
              </a:solidFill>
              <a:latin typeface="Arial Narrow" pitchFamily="34" charset="0"/>
              <a:ea typeface="ＭＳ Ｐゴシック" pitchFamily="34" charset="-128"/>
            </a:endParaRPr>
          </a:p>
        </p:txBody>
      </p:sp>
      <p:cxnSp>
        <p:nvCxnSpPr>
          <p:cNvPr id="5" name="Connector: Elbow 4">
            <a:extLst>
              <a:ext uri="{FF2B5EF4-FFF2-40B4-BE49-F238E27FC236}">
                <a16:creationId xmlns:a16="http://schemas.microsoft.com/office/drawing/2014/main" id="{039AE73E-8C7E-44B6-B47C-804C9C40CDB2}"/>
              </a:ext>
            </a:extLst>
          </p:cNvPr>
          <p:cNvCxnSpPr>
            <a:cxnSpLocks/>
            <a:stCxn id="28" idx="3"/>
            <a:endCxn id="52" idx="0"/>
          </p:cNvCxnSpPr>
          <p:nvPr/>
        </p:nvCxnSpPr>
        <p:spPr>
          <a:xfrm>
            <a:off x="8275104" y="1658294"/>
            <a:ext cx="733826" cy="204412"/>
          </a:xfrm>
          <a:prstGeom prst="bentConnector2">
            <a:avLst/>
          </a:prstGeom>
          <a:ln w="28575">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FDB9061-A5E2-49FA-AEA3-B64FB4F6D1CE}"/>
              </a:ext>
            </a:extLst>
          </p:cNvPr>
          <p:cNvCxnSpPr>
            <a:cxnSpLocks/>
            <a:stCxn id="77" idx="3"/>
            <a:endCxn id="52" idx="1"/>
          </p:cNvCxnSpPr>
          <p:nvPr/>
        </p:nvCxnSpPr>
        <p:spPr>
          <a:xfrm flipV="1">
            <a:off x="6425121" y="2065801"/>
            <a:ext cx="2247193" cy="159"/>
          </a:xfrm>
          <a:prstGeom prst="line">
            <a:avLst/>
          </a:prstGeom>
          <a:ln w="38100">
            <a:solidFill>
              <a:srgbClr val="FF99FF"/>
            </a:solidFill>
          </a:ln>
        </p:spPr>
        <p:style>
          <a:lnRef idx="1">
            <a:schemeClr val="accent1"/>
          </a:lnRef>
          <a:fillRef idx="0">
            <a:schemeClr val="accent1"/>
          </a:fillRef>
          <a:effectRef idx="0">
            <a:schemeClr val="accent1"/>
          </a:effectRef>
          <a:fontRef idx="minor">
            <a:schemeClr val="tx1"/>
          </a:fontRef>
        </p:style>
      </p:cxnSp>
      <p:cxnSp>
        <p:nvCxnSpPr>
          <p:cNvPr id="94" name="Straight Arrow Connector 93">
            <a:extLst>
              <a:ext uri="{FF2B5EF4-FFF2-40B4-BE49-F238E27FC236}">
                <a16:creationId xmlns:a16="http://schemas.microsoft.com/office/drawing/2014/main" id="{E37F8C2C-76DB-493A-9C37-2444B2920D96}"/>
              </a:ext>
            </a:extLst>
          </p:cNvPr>
          <p:cNvCxnSpPr>
            <a:cxnSpLocks/>
            <a:stCxn id="64" idx="1"/>
            <a:endCxn id="36" idx="3"/>
          </p:cNvCxnSpPr>
          <p:nvPr/>
        </p:nvCxnSpPr>
        <p:spPr>
          <a:xfrm flipH="1">
            <a:off x="7205724" y="3053650"/>
            <a:ext cx="1473429" cy="0"/>
          </a:xfrm>
          <a:prstGeom prst="straightConnector1">
            <a:avLst/>
          </a:prstGeom>
          <a:ln w="12700">
            <a:solidFill>
              <a:schemeClr val="bg1">
                <a:lumMod val="50000"/>
              </a:schemeClr>
            </a:solidFill>
            <a:prstDash val="sysDash"/>
            <a:headEnd type="none" w="sm" len="sm"/>
            <a:tailEnd type="none"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2985730"/>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19" name="Title 1">
            <a:extLst>
              <a:ext uri="{FF2B5EF4-FFF2-40B4-BE49-F238E27FC236}">
                <a16:creationId xmlns:a16="http://schemas.microsoft.com/office/drawing/2014/main" id="{9526247D-A904-480F-A559-F7CEBE91E37D}"/>
              </a:ext>
            </a:extLst>
          </p:cNvPr>
          <p:cNvSpPr txBox="1">
            <a:spLocks/>
          </p:cNvSpPr>
          <p:nvPr/>
        </p:nvSpPr>
        <p:spPr>
          <a:xfrm>
            <a:off x="1637465" y="530679"/>
            <a:ext cx="2247899" cy="67831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2800" b="1" u="sng" dirty="0">
                <a:solidFill>
                  <a:srgbClr val="FF0000"/>
                </a:solidFill>
                <a:latin typeface="Arial Narrow" panose="020B0606020202030204" pitchFamily="34" charset="0"/>
                <a:cs typeface="Times New Roman" pitchFamily="18" charset="0"/>
              </a:rPr>
              <a:t>Halt Consonants</a:t>
            </a:r>
          </a:p>
        </p:txBody>
      </p:sp>
      <p:sp>
        <p:nvSpPr>
          <p:cNvPr id="101" name="Title 1">
            <a:extLst>
              <a:ext uri="{FF2B5EF4-FFF2-40B4-BE49-F238E27FC236}">
                <a16:creationId xmlns:a16="http://schemas.microsoft.com/office/drawing/2014/main" id="{DF619D12-FAFC-40F4-94F4-20CA53D0D495}"/>
              </a:ext>
            </a:extLst>
          </p:cNvPr>
          <p:cNvSpPr txBox="1">
            <a:spLocks/>
          </p:cNvSpPr>
          <p:nvPr/>
        </p:nvSpPr>
        <p:spPr>
          <a:xfrm>
            <a:off x="1607320" y="2798676"/>
            <a:ext cx="2247899" cy="899118"/>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2800" b="1" u="sng" dirty="0">
                <a:solidFill>
                  <a:srgbClr val="00B050"/>
                </a:solidFill>
                <a:latin typeface="Arial Narrow" panose="020B0606020202030204" pitchFamily="34" charset="0"/>
                <a:cs typeface="Times New Roman" pitchFamily="18" charset="0"/>
              </a:rPr>
              <a:t>Flow Consonants</a:t>
            </a:r>
          </a:p>
        </p:txBody>
      </p:sp>
      <p:sp>
        <p:nvSpPr>
          <p:cNvPr id="102" name="Title 1">
            <a:extLst>
              <a:ext uri="{FF2B5EF4-FFF2-40B4-BE49-F238E27FC236}">
                <a16:creationId xmlns:a16="http://schemas.microsoft.com/office/drawing/2014/main" id="{7A0813C2-533F-4698-902E-6953015A5A66}"/>
              </a:ext>
            </a:extLst>
          </p:cNvPr>
          <p:cNvSpPr txBox="1">
            <a:spLocks/>
          </p:cNvSpPr>
          <p:nvPr/>
        </p:nvSpPr>
        <p:spPr>
          <a:xfrm>
            <a:off x="1647833" y="5527936"/>
            <a:ext cx="2247899" cy="678310"/>
          </a:xfrm>
          <a:prstGeom prst="rect">
            <a:avLst/>
          </a:prstGeom>
          <a:no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defRPr/>
            </a:pPr>
            <a:r>
              <a:rPr lang="en-US" sz="2800" b="1" u="sng" dirty="0">
                <a:solidFill>
                  <a:srgbClr val="0000FF"/>
                </a:solidFill>
                <a:latin typeface="Arial Narrow" panose="020B0606020202030204" pitchFamily="34" charset="0"/>
                <a:cs typeface="Times New Roman" pitchFamily="18" charset="0"/>
              </a:rPr>
              <a:t>Nasal Consonants</a:t>
            </a:r>
          </a:p>
        </p:txBody>
      </p:sp>
      <p:sp>
        <p:nvSpPr>
          <p:cNvPr id="89" name="Rounded Rectangle 88"/>
          <p:cNvSpPr/>
          <p:nvPr/>
        </p:nvSpPr>
        <p:spPr>
          <a:xfrm>
            <a:off x="3805188" y="96785"/>
            <a:ext cx="1769206" cy="6641067"/>
          </a:xfrm>
          <a:prstGeom prst="roundRect">
            <a:avLst>
              <a:gd name="adj" fmla="val 4175"/>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dirty="0">
              <a:ln>
                <a:solidFill>
                  <a:srgbClr val="0000FF"/>
                </a:solidFill>
              </a:ln>
              <a:solidFill>
                <a:prstClr val="white"/>
              </a:solidFill>
              <a:latin typeface="Calibri"/>
            </a:endParaRPr>
          </a:p>
        </p:txBody>
      </p:sp>
      <p:sp>
        <p:nvSpPr>
          <p:cNvPr id="78" name="Rounded Rectangle 77"/>
          <p:cNvSpPr/>
          <p:nvPr/>
        </p:nvSpPr>
        <p:spPr>
          <a:xfrm>
            <a:off x="5792667" y="96785"/>
            <a:ext cx="3325667" cy="6615514"/>
          </a:xfrm>
          <a:prstGeom prst="roundRect">
            <a:avLst>
              <a:gd name="adj" fmla="val 4175"/>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defRPr/>
            </a:pPr>
            <a:endParaRPr lang="en-US" dirty="0">
              <a:ln>
                <a:solidFill>
                  <a:srgbClr val="0000FF"/>
                </a:solidFill>
              </a:ln>
              <a:solidFill>
                <a:prstClr val="white"/>
              </a:solidFill>
              <a:latin typeface="Calibri"/>
            </a:endParaRPr>
          </a:p>
        </p:txBody>
      </p:sp>
      <p:sp>
        <p:nvSpPr>
          <p:cNvPr id="82" name="Title 1"/>
          <p:cNvSpPr txBox="1">
            <a:spLocks/>
          </p:cNvSpPr>
          <p:nvPr/>
        </p:nvSpPr>
        <p:spPr>
          <a:xfrm>
            <a:off x="4032282" y="1"/>
            <a:ext cx="1601799" cy="473633"/>
          </a:xfrm>
          <a:prstGeom prst="rect">
            <a:avLst/>
          </a:prstGeom>
          <a:noFill/>
        </p:spPr>
        <p:txBody>
          <a:bodyPr vert="horz" lIns="91440" tIns="45720" rIns="91440" bIns="45720" rtlCol="0" anchor="ctr">
            <a:noAutofit/>
          </a:bodyPr>
          <a:lstStyle/>
          <a:p>
            <a:pPr>
              <a:spcBef>
                <a:spcPct val="0"/>
              </a:spcBef>
              <a:defRPr/>
            </a:pPr>
            <a:r>
              <a:rPr lang="en-US" sz="2000" u="sng" dirty="0">
                <a:ln w="3175">
                  <a:noFill/>
                </a:ln>
                <a:solidFill>
                  <a:prstClr val="black"/>
                </a:solidFill>
                <a:latin typeface="Stencil" pitchFamily="82" charset="0"/>
                <a:cs typeface="Times New Roman" pitchFamily="18" charset="0"/>
              </a:rPr>
              <a:t>Unvoiced</a:t>
            </a:r>
          </a:p>
        </p:txBody>
      </p:sp>
      <p:sp>
        <p:nvSpPr>
          <p:cNvPr id="84" name="Title 1"/>
          <p:cNvSpPr txBox="1">
            <a:spLocks/>
          </p:cNvSpPr>
          <p:nvPr/>
        </p:nvSpPr>
        <p:spPr>
          <a:xfrm>
            <a:off x="2593514" y="4471357"/>
            <a:ext cx="2169160" cy="15656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defRPr/>
            </a:pPr>
            <a:endParaRPr lang="en-US" sz="1800" b="1" spc="50" dirty="0">
              <a:ln w="9525" cmpd="sng">
                <a:noFill/>
                <a:prstDash val="solid"/>
              </a:ln>
              <a:solidFill>
                <a:srgbClr val="FF0000"/>
              </a:solidFill>
              <a:effectLst>
                <a:glow rad="38100">
                  <a:srgbClr val="4F81BD">
                    <a:alpha val="40000"/>
                  </a:srgbClr>
                </a:glow>
              </a:effectLst>
              <a:latin typeface="MS Reference Sans Serif" panose="020B0604030504040204" pitchFamily="34" charset="0"/>
              <a:cs typeface="Arial" panose="020B0604020202020204" pitchFamily="34" charset="0"/>
            </a:endParaRPr>
          </a:p>
        </p:txBody>
      </p:sp>
      <p:sp>
        <p:nvSpPr>
          <p:cNvPr id="99" name="Rectangle: Rounded Corners 98">
            <a:extLst>
              <a:ext uri="{FF2B5EF4-FFF2-40B4-BE49-F238E27FC236}">
                <a16:creationId xmlns:a16="http://schemas.microsoft.com/office/drawing/2014/main" id="{37FC2BE7-AA18-4A6B-BB37-3C9644515CDD}"/>
              </a:ext>
            </a:extLst>
          </p:cNvPr>
          <p:cNvSpPr/>
          <p:nvPr/>
        </p:nvSpPr>
        <p:spPr>
          <a:xfrm>
            <a:off x="4106740" y="2853732"/>
            <a:ext cx="4752557" cy="3667648"/>
          </a:xfrm>
          <a:prstGeom prst="roundRect">
            <a:avLst>
              <a:gd name="adj" fmla="val 5322"/>
            </a:avLst>
          </a:prstGeom>
          <a:noFill/>
          <a:ln w="1270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ja-JP" altLang="en-US">
              <a:solidFill>
                <a:prstClr val="white"/>
              </a:solidFill>
              <a:latin typeface="Calibri"/>
              <a:ea typeface="ＭＳ Ｐゴシック" panose="020B0600070205080204" pitchFamily="34" charset="-128"/>
            </a:endParaRPr>
          </a:p>
        </p:txBody>
      </p:sp>
      <p:sp>
        <p:nvSpPr>
          <p:cNvPr id="100" name="Rectangle: Rounded Corners 99">
            <a:extLst>
              <a:ext uri="{FF2B5EF4-FFF2-40B4-BE49-F238E27FC236}">
                <a16:creationId xmlns:a16="http://schemas.microsoft.com/office/drawing/2014/main" id="{6B62BEDF-2DB5-4281-8DD4-ED1A0C18F3DB}"/>
              </a:ext>
            </a:extLst>
          </p:cNvPr>
          <p:cNvSpPr/>
          <p:nvPr/>
        </p:nvSpPr>
        <p:spPr>
          <a:xfrm>
            <a:off x="6105625" y="5715372"/>
            <a:ext cx="2575209" cy="668573"/>
          </a:xfrm>
          <a:prstGeom prst="roundRect">
            <a:avLst>
              <a:gd name="adj" fmla="val 5322"/>
            </a:avLst>
          </a:prstGeom>
          <a:noFill/>
          <a:ln w="5715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ja-JP" altLang="en-US">
              <a:solidFill>
                <a:prstClr val="white"/>
              </a:solidFill>
              <a:latin typeface="Calibri"/>
              <a:ea typeface="ＭＳ Ｐゴシック" panose="020B0600070205080204" pitchFamily="34" charset="-128"/>
            </a:endParaRPr>
          </a:p>
        </p:txBody>
      </p:sp>
      <p:sp>
        <p:nvSpPr>
          <p:cNvPr id="98" name="Rectangle: Rounded Corners 97">
            <a:extLst>
              <a:ext uri="{FF2B5EF4-FFF2-40B4-BE49-F238E27FC236}">
                <a16:creationId xmlns:a16="http://schemas.microsoft.com/office/drawing/2014/main" id="{ED5EEE39-A0E4-4DF7-B151-99169ABCE394}"/>
              </a:ext>
            </a:extLst>
          </p:cNvPr>
          <p:cNvSpPr/>
          <p:nvPr/>
        </p:nvSpPr>
        <p:spPr>
          <a:xfrm>
            <a:off x="4106741" y="457200"/>
            <a:ext cx="3181351" cy="2228850"/>
          </a:xfrm>
          <a:prstGeom prst="roundRect">
            <a:avLst>
              <a:gd name="adj" fmla="val 5322"/>
            </a:avLst>
          </a:prstGeom>
          <a:noFill/>
          <a:ln w="1270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ja-JP" altLang="en-US">
              <a:solidFill>
                <a:prstClr val="white"/>
              </a:solidFill>
              <a:latin typeface="Calibri"/>
              <a:ea typeface="ＭＳ Ｐゴシック" panose="020B0600070205080204" pitchFamily="34" charset="-128"/>
            </a:endParaRPr>
          </a:p>
        </p:txBody>
      </p:sp>
      <p:sp>
        <p:nvSpPr>
          <p:cNvPr id="30" name="Rounded Rectangle 29">
            <a:hlinkClick r:id="" action="ppaction://noaction" highlightClick="1">
              <a:snd r:embed="rId4" name="z(v).wav"/>
            </a:hlinkClick>
          </p:cNvPr>
          <p:cNvSpPr/>
          <p:nvPr/>
        </p:nvSpPr>
        <p:spPr>
          <a:xfrm>
            <a:off x="6236089" y="3590235"/>
            <a:ext cx="673233" cy="406187"/>
          </a:xfrm>
          <a:prstGeom prst="roundRect">
            <a:avLst/>
          </a:prstGeom>
          <a:solidFill>
            <a:srgbClr val="660066"/>
          </a:solidFill>
          <a:ln w="38100">
            <a:solidFill>
              <a:srgbClr val="660066"/>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z</a:t>
            </a:r>
          </a:p>
        </p:txBody>
      </p:sp>
      <p:sp>
        <p:nvSpPr>
          <p:cNvPr id="32" name="Rounded Rectangle 31">
            <a:hlinkClick r:id="" action="ppaction://noaction" highlightClick="1">
              <a:snd r:embed="rId5" name="s(u).wav"/>
            </a:hlinkClick>
          </p:cNvPr>
          <p:cNvSpPr/>
          <p:nvPr/>
        </p:nvSpPr>
        <p:spPr>
          <a:xfrm>
            <a:off x="4422493" y="3590235"/>
            <a:ext cx="673233" cy="406187"/>
          </a:xfrm>
          <a:prstGeom prst="roundRect">
            <a:avLst/>
          </a:prstGeom>
          <a:solidFill>
            <a:srgbClr val="660066"/>
          </a:solidFill>
          <a:ln w="38100">
            <a:solidFill>
              <a:srgbClr val="660066"/>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s</a:t>
            </a:r>
          </a:p>
        </p:txBody>
      </p:sp>
      <p:sp>
        <p:nvSpPr>
          <p:cNvPr id="34" name="Rounded Rectangle 33">
            <a:hlinkClick r:id="" action="ppaction://noaction" highlightClick="1">
              <a:snd r:embed="rId6" name="sh(u).wav"/>
            </a:hlinkClick>
          </p:cNvPr>
          <p:cNvSpPr/>
          <p:nvPr/>
        </p:nvSpPr>
        <p:spPr>
          <a:xfrm>
            <a:off x="4422493" y="4114531"/>
            <a:ext cx="673233" cy="406187"/>
          </a:xfrm>
          <a:prstGeom prst="roundRect">
            <a:avLst/>
          </a:prstGeom>
          <a:solidFill>
            <a:srgbClr val="7030A0"/>
          </a:solidFill>
          <a:ln w="38100">
            <a:solidFill>
              <a:srgbClr val="7030A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sh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36" name="Rounded Rectangle 35">
            <a:hlinkClick r:id="" action="ppaction://noaction" highlightClick="1">
              <a:snd r:embed="rId7" name="zh(v).wav"/>
            </a:hlinkClick>
          </p:cNvPr>
          <p:cNvSpPr/>
          <p:nvPr/>
        </p:nvSpPr>
        <p:spPr>
          <a:xfrm>
            <a:off x="6236089" y="4114531"/>
            <a:ext cx="673233" cy="406187"/>
          </a:xfrm>
          <a:prstGeom prst="roundRect">
            <a:avLst/>
          </a:prstGeom>
          <a:solidFill>
            <a:srgbClr val="7030A0"/>
          </a:solidFill>
          <a:ln w="38100">
            <a:solidFill>
              <a:srgbClr val="7030A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zh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44" name="Rounded Rectangle 43">
            <a:hlinkClick r:id="" action="ppaction://noaction" highlightClick="1">
              <a:snd r:embed="rId8" name="v(v).wav"/>
            </a:hlinkClick>
          </p:cNvPr>
          <p:cNvSpPr/>
          <p:nvPr/>
        </p:nvSpPr>
        <p:spPr>
          <a:xfrm>
            <a:off x="6236089" y="3065939"/>
            <a:ext cx="673233" cy="406187"/>
          </a:xfrm>
          <a:prstGeom prst="roundRect">
            <a:avLst/>
          </a:prstGeom>
          <a:solidFill>
            <a:srgbClr val="FF6600"/>
          </a:solidFill>
          <a:ln w="38100">
            <a:solidFill>
              <a:srgbClr val="FF66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v</a:t>
            </a:r>
          </a:p>
        </p:txBody>
      </p:sp>
      <p:sp>
        <p:nvSpPr>
          <p:cNvPr id="46" name="Rounded Rectangle 45">
            <a:hlinkClick r:id="" action="ppaction://noaction" highlightClick="1">
              <a:snd r:embed="rId9" name="f(u).wav"/>
            </a:hlinkClick>
          </p:cNvPr>
          <p:cNvSpPr/>
          <p:nvPr/>
        </p:nvSpPr>
        <p:spPr>
          <a:xfrm>
            <a:off x="4422493" y="3065939"/>
            <a:ext cx="673233" cy="406187"/>
          </a:xfrm>
          <a:prstGeom prst="roundRect">
            <a:avLst/>
          </a:prstGeom>
          <a:solidFill>
            <a:srgbClr val="FF6600"/>
          </a:solidFill>
          <a:ln w="38100">
            <a:solidFill>
              <a:srgbClr val="FF66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f</a:t>
            </a:r>
          </a:p>
        </p:txBody>
      </p:sp>
      <p:sp>
        <p:nvSpPr>
          <p:cNvPr id="75" name="Rounded Rectangle 74">
            <a:hlinkClick r:id="" action="ppaction://noaction" highlightClick="1">
              <a:snd r:embed="rId10" name="th(u).wav"/>
            </a:hlinkClick>
          </p:cNvPr>
          <p:cNvSpPr/>
          <p:nvPr/>
        </p:nvSpPr>
        <p:spPr>
          <a:xfrm>
            <a:off x="4422493" y="4638828"/>
            <a:ext cx="673233" cy="406187"/>
          </a:xfrm>
          <a:prstGeom prst="roundRect">
            <a:avLst/>
          </a:prstGeom>
          <a:solidFill>
            <a:srgbClr val="FF66FF"/>
          </a:solidFill>
          <a:ln w="38100">
            <a:solidFill>
              <a:srgbClr val="FF66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th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cxnSp>
        <p:nvCxnSpPr>
          <p:cNvPr id="76" name="Straight Connector 75"/>
          <p:cNvCxnSpPr>
            <a:cxnSpLocks/>
            <a:stCxn id="44" idx="1"/>
            <a:endCxn id="46" idx="3"/>
          </p:cNvCxnSpPr>
          <p:nvPr/>
        </p:nvCxnSpPr>
        <p:spPr>
          <a:xfrm flipH="1">
            <a:off x="5095726" y="3269032"/>
            <a:ext cx="1140363" cy="0"/>
          </a:xfrm>
          <a:prstGeom prst="line">
            <a:avLst/>
          </a:prstGeom>
          <a:ln w="1270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p:cNvCxnSpPr>
            <a:stCxn id="36" idx="1"/>
            <a:endCxn id="34" idx="3"/>
          </p:cNvCxnSpPr>
          <p:nvPr/>
        </p:nvCxnSpPr>
        <p:spPr>
          <a:xfrm flipH="1">
            <a:off x="5095726" y="4317624"/>
            <a:ext cx="1140363" cy="0"/>
          </a:xfrm>
          <a:prstGeom prst="line">
            <a:avLst/>
          </a:prstGeom>
          <a:ln w="127000">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p:cNvCxnSpPr>
            <a:cxnSpLocks/>
            <a:stCxn id="77" idx="1"/>
            <a:endCxn id="75" idx="3"/>
          </p:cNvCxnSpPr>
          <p:nvPr/>
        </p:nvCxnSpPr>
        <p:spPr>
          <a:xfrm flipH="1">
            <a:off x="5095726" y="4841921"/>
            <a:ext cx="1140363" cy="0"/>
          </a:xfrm>
          <a:prstGeom prst="line">
            <a:avLst/>
          </a:prstGeom>
          <a:ln w="127000">
            <a:solidFill>
              <a:srgbClr val="FF66FF"/>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p:cNvCxnSpPr>
            <a:cxnSpLocks/>
            <a:stCxn id="30" idx="1"/>
            <a:endCxn id="32" idx="3"/>
          </p:cNvCxnSpPr>
          <p:nvPr/>
        </p:nvCxnSpPr>
        <p:spPr>
          <a:xfrm flipH="1">
            <a:off x="5095726" y="3793328"/>
            <a:ext cx="1140363" cy="0"/>
          </a:xfrm>
          <a:prstGeom prst="line">
            <a:avLst/>
          </a:prstGeom>
          <a:ln w="127000">
            <a:solidFill>
              <a:srgbClr val="660066"/>
            </a:solidFill>
          </a:ln>
        </p:spPr>
        <p:style>
          <a:lnRef idx="1">
            <a:schemeClr val="accent1"/>
          </a:lnRef>
          <a:fillRef idx="0">
            <a:schemeClr val="accent1"/>
          </a:fillRef>
          <a:effectRef idx="0">
            <a:schemeClr val="accent1"/>
          </a:effectRef>
          <a:fontRef idx="minor">
            <a:schemeClr val="tx1"/>
          </a:fontRef>
        </p:style>
      </p:cxnSp>
      <p:sp>
        <p:nvSpPr>
          <p:cNvPr id="77" name="Rounded Rectangle 76">
            <a:hlinkClick r:id="" action="ppaction://noaction" highlightClick="1">
              <a:snd r:embed="rId11" name="th(v).wav"/>
            </a:hlinkClick>
          </p:cNvPr>
          <p:cNvSpPr/>
          <p:nvPr/>
        </p:nvSpPr>
        <p:spPr>
          <a:xfrm>
            <a:off x="6236089" y="4638828"/>
            <a:ext cx="673233" cy="406187"/>
          </a:xfrm>
          <a:prstGeom prst="roundRect">
            <a:avLst/>
          </a:prstGeom>
          <a:solidFill>
            <a:srgbClr val="FF66FF"/>
          </a:solidFill>
          <a:ln w="38100">
            <a:solidFill>
              <a:srgbClr val="FF66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u="sng"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th</a:t>
            </a:r>
            <a:endParaRPr lang="en-US" sz="2400" b="1" u="sng"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26" name="Rounded Rectangle 25">
            <a:hlinkClick r:id="" action="ppaction://noaction" highlightClick="1">
              <a:snd r:embed="rId12" name="t(u).wav"/>
            </a:hlinkClick>
          </p:cNvPr>
          <p:cNvSpPr/>
          <p:nvPr/>
        </p:nvSpPr>
        <p:spPr>
          <a:xfrm>
            <a:off x="4422493" y="1101511"/>
            <a:ext cx="673233" cy="406187"/>
          </a:xfrm>
          <a:prstGeom prst="roundRect">
            <a:avLst/>
          </a:prstGeom>
          <a:solidFill>
            <a:srgbClr val="003300"/>
          </a:solidFill>
          <a:ln w="38100">
            <a:solidFill>
              <a:srgbClr val="0033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t</a:t>
            </a:r>
          </a:p>
        </p:txBody>
      </p:sp>
      <p:sp>
        <p:nvSpPr>
          <p:cNvPr id="40" name="Rounded Rectangle 39">
            <a:hlinkClick r:id="" action="ppaction://noaction" highlightClick="1">
              <a:snd r:embed="rId13" name="j(v).wav"/>
            </a:hlinkClick>
          </p:cNvPr>
          <p:cNvSpPr/>
          <p:nvPr/>
        </p:nvSpPr>
        <p:spPr>
          <a:xfrm>
            <a:off x="6236089" y="2143755"/>
            <a:ext cx="673233" cy="406187"/>
          </a:xfrm>
          <a:prstGeom prst="roundRect">
            <a:avLst/>
          </a:prstGeom>
          <a:solidFill>
            <a:srgbClr val="CC0099"/>
          </a:solidFill>
          <a:ln w="38100">
            <a:solidFill>
              <a:srgbClr val="CC0099"/>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j</a:t>
            </a:r>
          </a:p>
        </p:txBody>
      </p:sp>
      <p:sp>
        <p:nvSpPr>
          <p:cNvPr id="79" name="Rounded Rectangle 78">
            <a:hlinkClick r:id="" action="ppaction://noaction" highlightClick="1">
              <a:snd r:embed="rId14" name="ch(u).wav"/>
            </a:hlinkClick>
          </p:cNvPr>
          <p:cNvSpPr/>
          <p:nvPr/>
        </p:nvSpPr>
        <p:spPr>
          <a:xfrm>
            <a:off x="4422493" y="2143755"/>
            <a:ext cx="673233" cy="406187"/>
          </a:xfrm>
          <a:prstGeom prst="roundRect">
            <a:avLst/>
          </a:prstGeom>
          <a:solidFill>
            <a:srgbClr val="CC0099"/>
          </a:solidFill>
          <a:ln w="38100">
            <a:solidFill>
              <a:srgbClr val="CC0099"/>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ch</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81" name="Title 1"/>
          <p:cNvSpPr>
            <a:spLocks noGrp="1"/>
          </p:cNvSpPr>
          <p:nvPr>
            <p:ph type="title"/>
          </p:nvPr>
        </p:nvSpPr>
        <p:spPr>
          <a:xfrm>
            <a:off x="5749430" y="1"/>
            <a:ext cx="1218801" cy="473633"/>
          </a:xfrm>
          <a:noFill/>
        </p:spPr>
        <p:txBody>
          <a:bodyPr>
            <a:noAutofit/>
          </a:bodyPr>
          <a:lstStyle/>
          <a:p>
            <a:pPr algn="r"/>
            <a:r>
              <a:rPr lang="en-US" sz="2000" u="sng" dirty="0">
                <a:latin typeface="Stencil" pitchFamily="82" charset="0"/>
                <a:cs typeface="Times New Roman" pitchFamily="18" charset="0"/>
              </a:rPr>
              <a:t>Voiced</a:t>
            </a:r>
          </a:p>
        </p:txBody>
      </p:sp>
      <p:cxnSp>
        <p:nvCxnSpPr>
          <p:cNvPr id="74" name="Straight Connector 73"/>
          <p:cNvCxnSpPr>
            <a:cxnSpLocks/>
            <a:stCxn id="24" idx="1"/>
            <a:endCxn id="26" idx="3"/>
          </p:cNvCxnSpPr>
          <p:nvPr/>
        </p:nvCxnSpPr>
        <p:spPr>
          <a:xfrm flipH="1">
            <a:off x="5095726" y="1304604"/>
            <a:ext cx="1140363" cy="0"/>
          </a:xfrm>
          <a:prstGeom prst="line">
            <a:avLst/>
          </a:prstGeom>
          <a:ln w="127000">
            <a:solidFill>
              <a:srgbClr val="003300"/>
            </a:solidFill>
          </a:ln>
        </p:spPr>
        <p:style>
          <a:lnRef idx="1">
            <a:schemeClr val="accent1"/>
          </a:lnRef>
          <a:fillRef idx="0">
            <a:schemeClr val="accent1"/>
          </a:fillRef>
          <a:effectRef idx="0">
            <a:schemeClr val="accent1"/>
          </a:effectRef>
          <a:fontRef idx="minor">
            <a:schemeClr val="tx1"/>
          </a:fontRef>
        </p:style>
      </p:cxnSp>
      <p:sp>
        <p:nvSpPr>
          <p:cNvPr id="24" name="Rounded Rectangle 23">
            <a:hlinkClick r:id="" action="ppaction://noaction" highlightClick="1">
              <a:snd r:embed="rId15" name="d(v).wav"/>
            </a:hlinkClick>
          </p:cNvPr>
          <p:cNvSpPr/>
          <p:nvPr/>
        </p:nvSpPr>
        <p:spPr>
          <a:xfrm>
            <a:off x="6236089" y="1101511"/>
            <a:ext cx="673233" cy="406187"/>
          </a:xfrm>
          <a:prstGeom prst="roundRect">
            <a:avLst/>
          </a:prstGeom>
          <a:solidFill>
            <a:srgbClr val="003300"/>
          </a:solidFill>
          <a:ln w="38100">
            <a:solidFill>
              <a:srgbClr val="0033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d</a:t>
            </a:r>
          </a:p>
        </p:txBody>
      </p:sp>
      <p:cxnSp>
        <p:nvCxnSpPr>
          <p:cNvPr id="83" name="Straight Connector 82"/>
          <p:cNvCxnSpPr>
            <a:cxnSpLocks/>
            <a:stCxn id="17" idx="1"/>
            <a:endCxn id="18" idx="3"/>
          </p:cNvCxnSpPr>
          <p:nvPr/>
        </p:nvCxnSpPr>
        <p:spPr>
          <a:xfrm flipH="1">
            <a:off x="5095726" y="783482"/>
            <a:ext cx="1140363" cy="0"/>
          </a:xfrm>
          <a:prstGeom prst="line">
            <a:avLst/>
          </a:prstGeom>
          <a:ln w="127000">
            <a:solidFill>
              <a:srgbClr val="0000FF"/>
            </a:solidFill>
          </a:ln>
        </p:spPr>
        <p:style>
          <a:lnRef idx="1">
            <a:schemeClr val="accent1"/>
          </a:lnRef>
          <a:fillRef idx="0">
            <a:schemeClr val="accent1"/>
          </a:fillRef>
          <a:effectRef idx="0">
            <a:schemeClr val="accent1"/>
          </a:effectRef>
          <a:fontRef idx="minor">
            <a:schemeClr val="tx1"/>
          </a:fontRef>
        </p:style>
      </p:cxnSp>
      <p:sp>
        <p:nvSpPr>
          <p:cNvPr id="17" name="Rounded Rectangle 16">
            <a:hlinkClick r:id="" action="ppaction://noaction" highlightClick="1">
              <a:snd r:embed="rId16" name="b(v).wav"/>
            </a:hlinkClick>
          </p:cNvPr>
          <p:cNvSpPr/>
          <p:nvPr/>
        </p:nvSpPr>
        <p:spPr>
          <a:xfrm>
            <a:off x="6236089" y="580389"/>
            <a:ext cx="673233" cy="406187"/>
          </a:xfrm>
          <a:prstGeom prst="roundRect">
            <a:avLst/>
          </a:prstGeom>
          <a:solidFill>
            <a:srgbClr val="0000FF"/>
          </a:solidFill>
          <a:ln w="38100">
            <a:solidFill>
              <a:srgbClr val="0000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b</a:t>
            </a:r>
          </a:p>
        </p:txBody>
      </p:sp>
      <p:sp>
        <p:nvSpPr>
          <p:cNvPr id="18" name="Rounded Rectangle 17">
            <a:hlinkClick r:id="" action="ppaction://noaction" highlightClick="1">
              <a:snd r:embed="rId17" name="p(u).wav"/>
            </a:hlinkClick>
          </p:cNvPr>
          <p:cNvSpPr/>
          <p:nvPr/>
        </p:nvSpPr>
        <p:spPr>
          <a:xfrm>
            <a:off x="4422493" y="580389"/>
            <a:ext cx="673233" cy="406187"/>
          </a:xfrm>
          <a:prstGeom prst="roundRect">
            <a:avLst/>
          </a:prstGeom>
          <a:solidFill>
            <a:srgbClr val="0000FF"/>
          </a:solidFill>
          <a:ln w="38100">
            <a:solidFill>
              <a:srgbClr val="0000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p</a:t>
            </a:r>
          </a:p>
        </p:txBody>
      </p:sp>
      <p:sp>
        <p:nvSpPr>
          <p:cNvPr id="22" name="Rounded Rectangle 21">
            <a:hlinkClick r:id="" action="ppaction://noaction" highlightClick="1">
              <a:snd r:embed="rId18" name="k(u).wav"/>
            </a:hlinkClick>
          </p:cNvPr>
          <p:cNvSpPr/>
          <p:nvPr/>
        </p:nvSpPr>
        <p:spPr>
          <a:xfrm>
            <a:off x="4422493" y="1622633"/>
            <a:ext cx="673233" cy="406187"/>
          </a:xfrm>
          <a:prstGeom prst="roundRect">
            <a:avLst/>
          </a:prstGeom>
          <a:solidFill>
            <a:srgbClr val="002060"/>
          </a:solidFill>
          <a:ln w="38100">
            <a:solidFill>
              <a:srgbClr val="00206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k</a:t>
            </a:r>
          </a:p>
        </p:txBody>
      </p:sp>
      <p:cxnSp>
        <p:nvCxnSpPr>
          <p:cNvPr id="211" name="Straight Connector 210"/>
          <p:cNvCxnSpPr>
            <a:cxnSpLocks/>
            <a:stCxn id="40" idx="1"/>
            <a:endCxn id="79" idx="3"/>
          </p:cNvCxnSpPr>
          <p:nvPr/>
        </p:nvCxnSpPr>
        <p:spPr>
          <a:xfrm flipH="1">
            <a:off x="5095726" y="2346848"/>
            <a:ext cx="1140363" cy="0"/>
          </a:xfrm>
          <a:prstGeom prst="line">
            <a:avLst/>
          </a:prstGeom>
          <a:ln w="127000">
            <a:solidFill>
              <a:srgbClr val="CC0099"/>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cxnSpLocks/>
            <a:stCxn id="20" idx="1"/>
            <a:endCxn id="22" idx="3"/>
          </p:cNvCxnSpPr>
          <p:nvPr/>
        </p:nvCxnSpPr>
        <p:spPr>
          <a:xfrm flipH="1">
            <a:off x="5095726" y="1825726"/>
            <a:ext cx="1140363" cy="0"/>
          </a:xfrm>
          <a:prstGeom prst="line">
            <a:avLst/>
          </a:prstGeom>
          <a:ln w="127000">
            <a:solidFill>
              <a:srgbClr val="002060"/>
            </a:solidFill>
          </a:ln>
        </p:spPr>
        <p:style>
          <a:lnRef idx="1">
            <a:schemeClr val="accent1"/>
          </a:lnRef>
          <a:fillRef idx="0">
            <a:schemeClr val="accent1"/>
          </a:fillRef>
          <a:effectRef idx="0">
            <a:schemeClr val="accent1"/>
          </a:effectRef>
          <a:fontRef idx="minor">
            <a:schemeClr val="tx1"/>
          </a:fontRef>
        </p:style>
      </p:cxnSp>
      <p:sp>
        <p:nvSpPr>
          <p:cNvPr id="20" name="Rounded Rectangle 19">
            <a:hlinkClick r:id="" action="ppaction://noaction" highlightClick="1">
              <a:snd r:embed="rId19" name="g(v).wav"/>
            </a:hlinkClick>
          </p:cNvPr>
          <p:cNvSpPr/>
          <p:nvPr/>
        </p:nvSpPr>
        <p:spPr>
          <a:xfrm>
            <a:off x="6236089" y="1622633"/>
            <a:ext cx="673233" cy="406187"/>
          </a:xfrm>
          <a:prstGeom prst="roundRect">
            <a:avLst/>
          </a:prstGeom>
          <a:solidFill>
            <a:srgbClr val="002060"/>
          </a:solidFill>
          <a:ln w="38100">
            <a:solidFill>
              <a:srgbClr val="00206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g</a:t>
            </a:r>
          </a:p>
        </p:txBody>
      </p:sp>
      <p:sp>
        <p:nvSpPr>
          <p:cNvPr id="56" name="Rounded Rectangle 55">
            <a:hlinkClick r:id="" action="ppaction://noaction" highlightClick="1">
              <a:snd r:embed="rId20" name="h(u).wav"/>
            </a:hlinkClick>
          </p:cNvPr>
          <p:cNvSpPr/>
          <p:nvPr/>
        </p:nvSpPr>
        <p:spPr>
          <a:xfrm>
            <a:off x="7560431" y="4826375"/>
            <a:ext cx="694357" cy="406187"/>
          </a:xfrm>
          <a:prstGeom prst="roundRect">
            <a:avLst/>
          </a:prstGeom>
          <a:solidFill>
            <a:srgbClr val="00CCFF"/>
          </a:soli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prstClr val="white">
                    <a:alpha val="95000"/>
                  </a:prstClr>
                </a:solidFill>
                <a:effectLst>
                  <a:innerShdw blurRad="50900" dist="38500" dir="13500000">
                    <a:srgbClr val="000000">
                      <a:alpha val="60000"/>
                    </a:srgbClr>
                  </a:innerShdw>
                </a:effectLst>
                <a:latin typeface="Calibri"/>
              </a:rPr>
              <a:t>h</a:t>
            </a:r>
          </a:p>
        </p:txBody>
      </p:sp>
      <p:sp>
        <p:nvSpPr>
          <p:cNvPr id="70" name="Rounded Rectangle 69">
            <a:hlinkClick r:id="" action="ppaction://noaction" highlightClick="1">
              <a:snd r:embed="rId21" name="Ruh(v).wav"/>
            </a:hlinkClick>
          </p:cNvPr>
          <p:cNvSpPr/>
          <p:nvPr/>
        </p:nvSpPr>
        <p:spPr>
          <a:xfrm>
            <a:off x="7558125" y="3309074"/>
            <a:ext cx="673233" cy="406187"/>
          </a:xfrm>
          <a:prstGeom prst="roundRect">
            <a:avLst/>
          </a:prstGeom>
          <a:solidFill>
            <a:srgbClr val="996633"/>
          </a:soli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r</a:t>
            </a:r>
          </a:p>
        </p:txBody>
      </p:sp>
      <p:sp>
        <p:nvSpPr>
          <p:cNvPr id="64" name="Rounded Rectangle 63">
            <a:hlinkClick r:id="" action="ppaction://noaction" highlightClick="1">
              <a:snd r:embed="rId22" name="y.wav"/>
            </a:hlinkClick>
          </p:cNvPr>
          <p:cNvSpPr/>
          <p:nvPr/>
        </p:nvSpPr>
        <p:spPr>
          <a:xfrm>
            <a:off x="7546233" y="4303861"/>
            <a:ext cx="673233" cy="406187"/>
          </a:xfrm>
          <a:prstGeom prst="roundRect">
            <a:avLst/>
          </a:prstGeom>
          <a:solidFill>
            <a:srgbClr val="CCCC00"/>
          </a:soli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y</a:t>
            </a:r>
          </a:p>
        </p:txBody>
      </p:sp>
      <p:sp>
        <p:nvSpPr>
          <p:cNvPr id="48" name="Rounded Rectangle 47">
            <a:hlinkClick r:id="" action="ppaction://noaction" highlightClick="1">
              <a:snd r:embed="rId23" name="w(v).wav"/>
            </a:hlinkClick>
          </p:cNvPr>
          <p:cNvSpPr/>
          <p:nvPr/>
        </p:nvSpPr>
        <p:spPr>
          <a:xfrm>
            <a:off x="7547088" y="3811491"/>
            <a:ext cx="673233" cy="406187"/>
          </a:xfrm>
          <a:prstGeom prst="roundRect">
            <a:avLst/>
          </a:prstGeom>
          <a:solidFill>
            <a:srgbClr val="990000"/>
          </a:soli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w</a:t>
            </a:r>
          </a:p>
        </p:txBody>
      </p:sp>
      <p:sp>
        <p:nvSpPr>
          <p:cNvPr id="38" name="Rounded Rectangle 37">
            <a:hlinkClick r:id="" action="ppaction://noaction" highlightClick="1">
              <a:snd r:embed="rId24" name="m(v).wav"/>
            </a:hlinkClick>
          </p:cNvPr>
          <p:cNvSpPr/>
          <p:nvPr/>
        </p:nvSpPr>
        <p:spPr>
          <a:xfrm>
            <a:off x="6245986" y="5852755"/>
            <a:ext cx="673233" cy="406187"/>
          </a:xfrm>
          <a:prstGeom prst="roundRect">
            <a:avLst/>
          </a:prstGeom>
          <a:solidFill>
            <a:srgbClr val="0066FF"/>
          </a:solidFill>
          <a:ln w="38100">
            <a:solidFill>
              <a:srgbClr val="0066FF"/>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m</a:t>
            </a:r>
          </a:p>
        </p:txBody>
      </p:sp>
      <p:sp>
        <p:nvSpPr>
          <p:cNvPr id="67" name="Rounded Rectangle 66">
            <a:hlinkClick r:id="" action="ppaction://noaction" highlightClick="1">
              <a:snd r:embed="rId25" name="ng.wav"/>
            </a:hlinkClick>
          </p:cNvPr>
          <p:cNvSpPr/>
          <p:nvPr/>
        </p:nvSpPr>
        <p:spPr>
          <a:xfrm>
            <a:off x="7874761" y="5852755"/>
            <a:ext cx="673233" cy="406187"/>
          </a:xfrm>
          <a:prstGeom prst="roundRect">
            <a:avLst/>
          </a:prstGeom>
          <a:gradFill flip="none" rotWithShape="1">
            <a:gsLst>
              <a:gs pos="45000">
                <a:srgbClr val="000066"/>
              </a:gs>
              <a:gs pos="58000">
                <a:srgbClr val="008000"/>
              </a:gs>
            </a:gsLst>
            <a:lin ang="10800000" scaled="1"/>
            <a:tileRect/>
          </a:gra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err="1">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ng</a:t>
            </a:r>
            <a:endPar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endParaRPr>
          </a:p>
        </p:txBody>
      </p:sp>
      <p:sp>
        <p:nvSpPr>
          <p:cNvPr id="52" name="Rounded Rectangle 51">
            <a:hlinkClick r:id="" action="ppaction://noaction" highlightClick="1">
              <a:snd r:embed="rId26" name="Luh(v).wav"/>
            </a:hlinkClick>
          </p:cNvPr>
          <p:cNvSpPr/>
          <p:nvPr/>
        </p:nvSpPr>
        <p:spPr>
          <a:xfrm>
            <a:off x="6238782" y="5159080"/>
            <a:ext cx="673233" cy="406187"/>
          </a:xfrm>
          <a:prstGeom prst="roundRect">
            <a:avLst/>
          </a:prstGeom>
          <a:solidFill>
            <a:srgbClr val="33CC33"/>
          </a:solidFill>
          <a:ln w="38100">
            <a:no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l </a:t>
            </a:r>
          </a:p>
        </p:txBody>
      </p:sp>
      <p:sp>
        <p:nvSpPr>
          <p:cNvPr id="28" name="Rounded Rectangle 27">
            <a:hlinkClick r:id="" action="ppaction://noaction" highlightClick="1">
              <a:snd r:embed="rId27" name="n(v).wav"/>
            </a:hlinkClick>
          </p:cNvPr>
          <p:cNvSpPr/>
          <p:nvPr/>
        </p:nvSpPr>
        <p:spPr>
          <a:xfrm>
            <a:off x="7060373" y="5852755"/>
            <a:ext cx="673233" cy="406187"/>
          </a:xfrm>
          <a:prstGeom prst="roundRect">
            <a:avLst/>
          </a:prstGeom>
          <a:solidFill>
            <a:srgbClr val="008000"/>
          </a:solidFill>
          <a:ln w="38100">
            <a:solidFill>
              <a:srgbClr val="008000"/>
            </a:solidFill>
          </a:ln>
          <a:scene3d>
            <a:camera prst="orthographicFront"/>
            <a:lightRig rig="threePt" dir="t"/>
          </a:scene3d>
          <a:sp3d>
            <a:bevelT w="139700" prst="cross"/>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sz="2400" b="1" spc="50" dirty="0">
                <a:ln w="13500">
                  <a:solidFill>
                    <a:srgbClr val="4F81BD">
                      <a:shade val="2500"/>
                      <a:alpha val="6500"/>
                    </a:srgbClr>
                  </a:solidFill>
                  <a:prstDash val="solid"/>
                </a:ln>
                <a:solidFill>
                  <a:srgbClr val="4F81BD">
                    <a:tint val="3000"/>
                    <a:alpha val="95000"/>
                  </a:srgbClr>
                </a:solidFill>
                <a:effectLst>
                  <a:innerShdw blurRad="50900" dist="38500" dir="13500000">
                    <a:srgbClr val="000000">
                      <a:alpha val="60000"/>
                    </a:srgbClr>
                  </a:innerShdw>
                </a:effectLst>
                <a:latin typeface="Calibri"/>
              </a:rPr>
              <a:t>n</a:t>
            </a:r>
          </a:p>
        </p:txBody>
      </p:sp>
      <p:sp>
        <p:nvSpPr>
          <p:cNvPr id="2" name="Rectangle: Rounded Corners 1">
            <a:extLst>
              <a:ext uri="{FF2B5EF4-FFF2-40B4-BE49-F238E27FC236}">
                <a16:creationId xmlns:a16="http://schemas.microsoft.com/office/drawing/2014/main" id="{796B5455-C77C-4B07-B63C-9380F558F7B5}"/>
              </a:ext>
            </a:extLst>
          </p:cNvPr>
          <p:cNvSpPr/>
          <p:nvPr/>
        </p:nvSpPr>
        <p:spPr>
          <a:xfrm>
            <a:off x="2989095" y="5568654"/>
            <a:ext cx="457200" cy="262647"/>
          </a:xfrm>
          <a:prstGeom prst="round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en-US" altLang="ja-JP" sz="1600" dirty="0">
                <a:solidFill>
                  <a:prstClr val="white"/>
                </a:solidFill>
                <a:latin typeface="Calibri"/>
                <a:ea typeface="ＭＳ Ｐゴシック" panose="020B0600070205080204" pitchFamily="34" charset="-128"/>
              </a:rPr>
              <a:t>NC</a:t>
            </a:r>
            <a:endParaRPr kumimoji="1" lang="ja-JP" altLang="en-US" sz="1600" dirty="0">
              <a:solidFill>
                <a:prstClr val="white"/>
              </a:solidFill>
              <a:latin typeface="Calibri"/>
              <a:ea typeface="ＭＳ Ｐゴシック" panose="020B0600070205080204" pitchFamily="34" charset="-128"/>
            </a:endParaRPr>
          </a:p>
        </p:txBody>
      </p:sp>
      <p:sp>
        <p:nvSpPr>
          <p:cNvPr id="3" name="Rectangle: Rounded Corners 2">
            <a:extLst>
              <a:ext uri="{FF2B5EF4-FFF2-40B4-BE49-F238E27FC236}">
                <a16:creationId xmlns:a16="http://schemas.microsoft.com/office/drawing/2014/main" id="{81C92072-9C14-4684-8198-C73D062CED54}"/>
              </a:ext>
            </a:extLst>
          </p:cNvPr>
          <p:cNvSpPr/>
          <p:nvPr/>
        </p:nvSpPr>
        <p:spPr>
          <a:xfrm>
            <a:off x="2989095" y="575730"/>
            <a:ext cx="457200" cy="26264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en-US" altLang="ja-JP" sz="1600" dirty="0">
                <a:solidFill>
                  <a:prstClr val="white"/>
                </a:solidFill>
                <a:latin typeface="Calibri"/>
                <a:ea typeface="ＭＳ Ｐゴシック" panose="020B0600070205080204" pitchFamily="34" charset="-128"/>
              </a:rPr>
              <a:t>HC</a:t>
            </a:r>
            <a:endParaRPr kumimoji="1" lang="ja-JP" altLang="en-US" sz="1600" dirty="0">
              <a:solidFill>
                <a:prstClr val="white"/>
              </a:solidFill>
              <a:latin typeface="Calibri"/>
              <a:ea typeface="ＭＳ Ｐゴシック" panose="020B0600070205080204" pitchFamily="34" charset="-128"/>
            </a:endParaRPr>
          </a:p>
        </p:txBody>
      </p:sp>
      <p:sp>
        <p:nvSpPr>
          <p:cNvPr id="4" name="Rectangle: Rounded Corners 3">
            <a:extLst>
              <a:ext uri="{FF2B5EF4-FFF2-40B4-BE49-F238E27FC236}">
                <a16:creationId xmlns:a16="http://schemas.microsoft.com/office/drawing/2014/main" id="{880EF2EE-7DAE-49F4-8725-C05FB2B70E8F}"/>
              </a:ext>
            </a:extLst>
          </p:cNvPr>
          <p:cNvSpPr/>
          <p:nvPr/>
        </p:nvSpPr>
        <p:spPr>
          <a:xfrm>
            <a:off x="2958950" y="2954425"/>
            <a:ext cx="457200" cy="262647"/>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en-US" altLang="ja-JP" sz="1600" dirty="0">
                <a:solidFill>
                  <a:prstClr val="white"/>
                </a:solidFill>
                <a:latin typeface="Calibri"/>
                <a:ea typeface="ＭＳ Ｐゴシック" panose="020B0600070205080204" pitchFamily="34" charset="-128"/>
              </a:rPr>
              <a:t>FC</a:t>
            </a:r>
            <a:endParaRPr kumimoji="1" lang="ja-JP" altLang="en-US" sz="1600" dirty="0">
              <a:solidFill>
                <a:prstClr val="white"/>
              </a:solidFill>
              <a:latin typeface="Calibri"/>
              <a:ea typeface="ＭＳ Ｐゴシック" panose="020B0600070205080204" pitchFamily="34" charset="-128"/>
            </a:endParaRPr>
          </a:p>
        </p:txBody>
      </p:sp>
      <p:sp>
        <p:nvSpPr>
          <p:cNvPr id="55" name="Rectangle: Rounded Corners 54">
            <a:extLst>
              <a:ext uri="{FF2B5EF4-FFF2-40B4-BE49-F238E27FC236}">
                <a16:creationId xmlns:a16="http://schemas.microsoft.com/office/drawing/2014/main" id="{2BA5EB45-DF8B-4FEF-8673-F61AC2727319}"/>
              </a:ext>
            </a:extLst>
          </p:cNvPr>
          <p:cNvSpPr/>
          <p:nvPr/>
        </p:nvSpPr>
        <p:spPr>
          <a:xfrm>
            <a:off x="7334801" y="3117945"/>
            <a:ext cx="1105319" cy="2231624"/>
          </a:xfrm>
          <a:prstGeom prst="roundRect">
            <a:avLst>
              <a:gd name="adj" fmla="val 5322"/>
            </a:avLst>
          </a:prstGeom>
          <a:noFill/>
          <a:ln w="5715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kumimoji="1" lang="ja-JP" altLang="en-US">
              <a:solidFill>
                <a:prstClr val="white"/>
              </a:solidFill>
              <a:latin typeface="Calibri"/>
              <a:ea typeface="ＭＳ Ｐゴシック" panose="020B0600070205080204" pitchFamily="34" charset="-128"/>
            </a:endParaRPr>
          </a:p>
        </p:txBody>
      </p:sp>
      <p:sp>
        <p:nvSpPr>
          <p:cNvPr id="8" name="Right Triangle 7">
            <a:hlinkClick r:id="" action="ppaction://hlinkshowjump?jump=lastslideviewed" highlightClick="1"/>
            <a:extLst>
              <a:ext uri="{FF2B5EF4-FFF2-40B4-BE49-F238E27FC236}">
                <a16:creationId xmlns:a16="http://schemas.microsoft.com/office/drawing/2014/main" id="{A310DD49-B37D-F54C-BB71-15FC54C2FD40}"/>
              </a:ext>
            </a:extLst>
          </p:cNvPr>
          <p:cNvSpPr/>
          <p:nvPr/>
        </p:nvSpPr>
        <p:spPr>
          <a:xfrm flipV="1">
            <a:off x="-6178" y="-7090"/>
            <a:ext cx="385856" cy="356602"/>
          </a:xfrm>
          <a:prstGeom prst="r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10" name="Rectangle 2">
            <a:extLst>
              <a:ext uri="{FF2B5EF4-FFF2-40B4-BE49-F238E27FC236}">
                <a16:creationId xmlns:a16="http://schemas.microsoft.com/office/drawing/2014/main" id="{4802C1A2-02F7-1A88-90F5-ED08E1EF2A78}"/>
              </a:ext>
            </a:extLst>
          </p:cNvPr>
          <p:cNvSpPr txBox="1">
            <a:spLocks noChangeArrowheads="1"/>
          </p:cNvSpPr>
          <p:nvPr/>
        </p:nvSpPr>
        <p:spPr bwMode="auto">
          <a:xfrm rot="18981744">
            <a:off x="-249935" y="113263"/>
            <a:ext cx="959420" cy="1916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800" kern="0" dirty="0">
                <a:solidFill>
                  <a:prstClr val="black"/>
                </a:solidFill>
                <a:latin typeface="Arial Narrow" pitchFamily="34" charset="0"/>
              </a:rPr>
              <a:t>LAST VIEWED</a:t>
            </a:r>
            <a:endParaRPr lang="ja-JP" altLang="en-US" sz="800" kern="0" dirty="0">
              <a:solidFill>
                <a:prstClr val="black"/>
              </a:solidFill>
              <a:latin typeface="Arial Narrow" pitchFamily="34" charset="0"/>
              <a:ea typeface="ＭＳ Ｐゴシック" pitchFamily="34" charset="-128"/>
            </a:endParaRPr>
          </a:p>
        </p:txBody>
      </p:sp>
    </p:spTree>
    <p:extLst>
      <p:ext uri="{BB962C8B-B14F-4D97-AF65-F5344CB8AC3E}">
        <p14:creationId xmlns:p14="http://schemas.microsoft.com/office/powerpoint/2010/main" val="4135114121"/>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E7D3ED97-6F18-9C26-18DA-30EA3AE753E5}"/>
            </a:ext>
          </a:extLst>
        </p:cNvPr>
        <p:cNvGrpSpPr/>
        <p:nvPr/>
      </p:nvGrpSpPr>
      <p:grpSpPr>
        <a:xfrm>
          <a:off x="0" y="0"/>
          <a:ext cx="0" cy="0"/>
          <a:chOff x="0" y="0"/>
          <a:chExt cx="0" cy="0"/>
        </a:xfrm>
      </p:grpSpPr>
      <p:sp>
        <p:nvSpPr>
          <p:cNvPr id="92" name="Title 1">
            <a:hlinkClick r:id="" action="ppaction://noaction">
              <a:snd r:embed="rId4" name="ドレミファソラシド.wav"/>
            </a:hlinkClick>
            <a:extLst>
              <a:ext uri="{FF2B5EF4-FFF2-40B4-BE49-F238E27FC236}">
                <a16:creationId xmlns:a16="http://schemas.microsoft.com/office/drawing/2014/main" id="{3539145B-BF7D-4827-5270-1EB8F32E170F}"/>
              </a:ext>
            </a:extLst>
          </p:cNvPr>
          <p:cNvSpPr txBox="1">
            <a:spLocks/>
          </p:cNvSpPr>
          <p:nvPr/>
        </p:nvSpPr>
        <p:spPr>
          <a:xfrm>
            <a:off x="1524001" y="4010141"/>
            <a:ext cx="713649" cy="303371"/>
          </a:xfrm>
          <a:prstGeom prst="rect">
            <a:avLst/>
          </a:prstGeom>
        </p:spPr>
        <p:txBody>
          <a:bodyPr vert="horz" lIns="91440" tIns="45720" rIns="91440" bIns="45720" rtlCol="0" anchor="ctr">
            <a:noAutofit/>
          </a:bodyPr>
          <a:lstStyle/>
          <a:p>
            <a:pPr algn="ctr">
              <a:spcBef>
                <a:spcPct val="0"/>
              </a:spcBef>
              <a:defRPr/>
            </a:pPr>
            <a:r>
              <a:rPr lang="en-US" altLang="ja-JP" sz="800" b="1" dirty="0">
                <a:solidFill>
                  <a:srgbClr val="0000FF"/>
                </a:solidFill>
                <a:latin typeface="Arial Narrow" pitchFamily="34" charset="0"/>
                <a:ea typeface="ふみゴシック" pitchFamily="65" charset="-128"/>
              </a:rPr>
              <a:t>Japanese</a:t>
            </a:r>
            <a:endParaRPr lang="en-US" sz="800" b="1" dirty="0">
              <a:solidFill>
                <a:srgbClr val="0000FF"/>
              </a:solidFill>
              <a:latin typeface="Arial Narrow" pitchFamily="34" charset="0"/>
              <a:ea typeface="ふみゴシック" pitchFamily="65" charset="-128"/>
            </a:endParaRPr>
          </a:p>
        </p:txBody>
      </p:sp>
      <p:sp>
        <p:nvSpPr>
          <p:cNvPr id="93" name="Title 1">
            <a:hlinkClick r:id="" action="ppaction://noaction">
              <a:snd r:embed="rId5" name="DoReMiFaSoLaSiDo.wav"/>
            </a:hlinkClick>
            <a:extLst>
              <a:ext uri="{FF2B5EF4-FFF2-40B4-BE49-F238E27FC236}">
                <a16:creationId xmlns:a16="http://schemas.microsoft.com/office/drawing/2014/main" id="{0751AF94-9323-E2EF-9F61-3A79E3C3C6E1}"/>
              </a:ext>
            </a:extLst>
          </p:cNvPr>
          <p:cNvSpPr txBox="1">
            <a:spLocks/>
          </p:cNvSpPr>
          <p:nvPr/>
        </p:nvSpPr>
        <p:spPr>
          <a:xfrm>
            <a:off x="1524001" y="4261693"/>
            <a:ext cx="713649" cy="303371"/>
          </a:xfrm>
          <a:prstGeom prst="rect">
            <a:avLst/>
          </a:prstGeom>
        </p:spPr>
        <p:txBody>
          <a:bodyPr vert="horz" lIns="91440" tIns="45720" rIns="91440" bIns="45720" rtlCol="0" anchor="ctr">
            <a:noAutofit/>
          </a:bodyPr>
          <a:lstStyle/>
          <a:p>
            <a:pPr algn="ctr">
              <a:spcBef>
                <a:spcPct val="0"/>
              </a:spcBef>
              <a:defRPr/>
            </a:pPr>
            <a:r>
              <a:rPr lang="en-US" altLang="ja-JP" sz="800" b="1" dirty="0">
                <a:solidFill>
                  <a:srgbClr val="0000FF"/>
                </a:solidFill>
                <a:latin typeface="Arial Narrow" pitchFamily="34" charset="0"/>
                <a:ea typeface="ふみゴシック" pitchFamily="65" charset="-128"/>
              </a:rPr>
              <a:t>English</a:t>
            </a:r>
            <a:endParaRPr lang="en-US" sz="800" b="1" dirty="0">
              <a:solidFill>
                <a:srgbClr val="0000FF"/>
              </a:solidFill>
              <a:latin typeface="Arial Narrow" pitchFamily="34" charset="0"/>
              <a:ea typeface="ふみゴシック" pitchFamily="65" charset="-128"/>
            </a:endParaRPr>
          </a:p>
        </p:txBody>
      </p:sp>
      <p:pic>
        <p:nvPicPr>
          <p:cNvPr id="318" name="Picture 2" descr="C:\Users\Shane\Desktop\EIONPO\Illustration\dtln.jpg">
            <a:extLst>
              <a:ext uri="{FF2B5EF4-FFF2-40B4-BE49-F238E27FC236}">
                <a16:creationId xmlns:a16="http://schemas.microsoft.com/office/drawing/2014/main" id="{F1E2BC77-BA0C-FBEF-E2B5-7314D4D559E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flipH="1">
            <a:off x="7281237" y="857251"/>
            <a:ext cx="1866177" cy="2421469"/>
          </a:xfrm>
          <a:prstGeom prst="rect">
            <a:avLst/>
          </a:prstGeom>
          <a:noFill/>
          <a:extLst>
            <a:ext uri="{909E8E84-426E-40DD-AFC4-6F175D3DCCD1}">
              <a14:hiddenFill xmlns:a14="http://schemas.microsoft.com/office/drawing/2010/main">
                <a:solidFill>
                  <a:srgbClr val="FFFFFF"/>
                </a:solidFill>
              </a14:hiddenFill>
            </a:ext>
          </a:extLst>
        </p:spPr>
      </p:pic>
      <p:grpSp>
        <p:nvGrpSpPr>
          <p:cNvPr id="319" name="Group 318">
            <a:extLst>
              <a:ext uri="{FF2B5EF4-FFF2-40B4-BE49-F238E27FC236}">
                <a16:creationId xmlns:a16="http://schemas.microsoft.com/office/drawing/2014/main" id="{7155447F-C1DE-AC3C-A0A8-78309448C594}"/>
              </a:ext>
            </a:extLst>
          </p:cNvPr>
          <p:cNvGrpSpPr/>
          <p:nvPr/>
        </p:nvGrpSpPr>
        <p:grpSpPr>
          <a:xfrm>
            <a:off x="3889903" y="2644048"/>
            <a:ext cx="4040231" cy="2616845"/>
            <a:chOff x="3154536" y="2552516"/>
            <a:chExt cx="5386974" cy="3489127"/>
          </a:xfrm>
        </p:grpSpPr>
        <p:pic>
          <p:nvPicPr>
            <p:cNvPr id="320" name="Picture 2">
              <a:extLst>
                <a:ext uri="{FF2B5EF4-FFF2-40B4-BE49-F238E27FC236}">
                  <a16:creationId xmlns:a16="http://schemas.microsoft.com/office/drawing/2014/main" id="{FA43855B-7E72-F381-7CAF-8F66DB9407C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48473" y="2552516"/>
              <a:ext cx="393037" cy="34891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21" name="Group 320">
              <a:extLst>
                <a:ext uri="{FF2B5EF4-FFF2-40B4-BE49-F238E27FC236}">
                  <a16:creationId xmlns:a16="http://schemas.microsoft.com/office/drawing/2014/main" id="{AAE85ED7-D420-434B-C8A1-E65EE35E632F}"/>
                </a:ext>
              </a:extLst>
            </p:cNvPr>
            <p:cNvGrpSpPr/>
            <p:nvPr/>
          </p:nvGrpSpPr>
          <p:grpSpPr>
            <a:xfrm>
              <a:off x="3197158" y="2749686"/>
              <a:ext cx="337225" cy="2772383"/>
              <a:chOff x="2059022" y="2694562"/>
              <a:chExt cx="337225" cy="2772383"/>
            </a:xfrm>
          </p:grpSpPr>
          <p:sp>
            <p:nvSpPr>
              <p:cNvPr id="403" name="Oval 402">
                <a:extLst>
                  <a:ext uri="{FF2B5EF4-FFF2-40B4-BE49-F238E27FC236}">
                    <a16:creationId xmlns:a16="http://schemas.microsoft.com/office/drawing/2014/main" id="{53FA6097-E62A-9CE2-6E0A-D0B6F6E82B35}"/>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4" name="Oval 403">
                <a:extLst>
                  <a:ext uri="{FF2B5EF4-FFF2-40B4-BE49-F238E27FC236}">
                    <a16:creationId xmlns:a16="http://schemas.microsoft.com/office/drawing/2014/main" id="{E191BE0A-91FF-CB6E-03CE-3DF61D1A4420}"/>
                  </a:ext>
                </a:extLst>
              </p:cNvPr>
              <p:cNvSpPr/>
              <p:nvPr/>
            </p:nvSpPr>
            <p:spPr>
              <a:xfrm>
                <a:off x="2059022" y="308413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5" name="Oval 404">
                <a:extLst>
                  <a:ext uri="{FF2B5EF4-FFF2-40B4-BE49-F238E27FC236}">
                    <a16:creationId xmlns:a16="http://schemas.microsoft.com/office/drawing/2014/main" id="{E842FA47-29D9-6B27-CD48-D35E5EBDB41F}"/>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6" name="Oval 405">
                <a:extLst>
                  <a:ext uri="{FF2B5EF4-FFF2-40B4-BE49-F238E27FC236}">
                    <a16:creationId xmlns:a16="http://schemas.microsoft.com/office/drawing/2014/main" id="{7D569EF5-B503-5087-01CD-00FE6FAFD8C7}"/>
                  </a:ext>
                </a:extLst>
              </p:cNvPr>
              <p:cNvSpPr/>
              <p:nvPr/>
            </p:nvSpPr>
            <p:spPr>
              <a:xfrm>
                <a:off x="2059022" y="374654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7" name="Oval 406">
                <a:extLst>
                  <a:ext uri="{FF2B5EF4-FFF2-40B4-BE49-F238E27FC236}">
                    <a16:creationId xmlns:a16="http://schemas.microsoft.com/office/drawing/2014/main" id="{190D0465-92FD-30ED-BD8D-DAD43866DC1C}"/>
                  </a:ext>
                </a:extLst>
              </p:cNvPr>
              <p:cNvSpPr/>
              <p:nvPr/>
            </p:nvSpPr>
            <p:spPr>
              <a:xfrm>
                <a:off x="2059022" y="413611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8" name="Oval 407">
                <a:extLst>
                  <a:ext uri="{FF2B5EF4-FFF2-40B4-BE49-F238E27FC236}">
                    <a16:creationId xmlns:a16="http://schemas.microsoft.com/office/drawing/2014/main" id="{C82AA473-91DD-3170-CDA2-96D786F0F96F}"/>
                  </a:ext>
                </a:extLst>
              </p:cNvPr>
              <p:cNvSpPr/>
              <p:nvPr/>
            </p:nvSpPr>
            <p:spPr>
              <a:xfrm>
                <a:off x="2059022" y="4467314"/>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9" name="Oval 408">
                <a:extLst>
                  <a:ext uri="{FF2B5EF4-FFF2-40B4-BE49-F238E27FC236}">
                    <a16:creationId xmlns:a16="http://schemas.microsoft.com/office/drawing/2014/main" id="{6031F642-A914-1D33-915A-A7826AEEEB43}"/>
                  </a:ext>
                </a:extLst>
              </p:cNvPr>
              <p:cNvSpPr/>
              <p:nvPr/>
            </p:nvSpPr>
            <p:spPr>
              <a:xfrm>
                <a:off x="2059022" y="4798518"/>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10" name="Oval 409">
                <a:extLst>
                  <a:ext uri="{FF2B5EF4-FFF2-40B4-BE49-F238E27FC236}">
                    <a16:creationId xmlns:a16="http://schemas.microsoft.com/office/drawing/2014/main" id="{BBA6AAA2-5B94-1908-C36C-4C309101D138}"/>
                  </a:ext>
                </a:extLst>
              </p:cNvPr>
              <p:cNvSpPr/>
              <p:nvPr/>
            </p:nvSpPr>
            <p:spPr>
              <a:xfrm>
                <a:off x="2059022" y="512972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grpSp>
        <p:grpSp>
          <p:nvGrpSpPr>
            <p:cNvPr id="322" name="Group 321">
              <a:extLst>
                <a:ext uri="{FF2B5EF4-FFF2-40B4-BE49-F238E27FC236}">
                  <a16:creationId xmlns:a16="http://schemas.microsoft.com/office/drawing/2014/main" id="{EC123A80-8B13-4461-2455-7631FC72230D}"/>
                </a:ext>
              </a:extLst>
            </p:cNvPr>
            <p:cNvGrpSpPr/>
            <p:nvPr/>
          </p:nvGrpSpPr>
          <p:grpSpPr>
            <a:xfrm>
              <a:off x="3701375" y="2749686"/>
              <a:ext cx="337225" cy="2772383"/>
              <a:chOff x="2059022" y="2694562"/>
              <a:chExt cx="337225" cy="2772383"/>
            </a:xfrm>
          </p:grpSpPr>
          <p:sp>
            <p:nvSpPr>
              <p:cNvPr id="395" name="Oval 394">
                <a:extLst>
                  <a:ext uri="{FF2B5EF4-FFF2-40B4-BE49-F238E27FC236}">
                    <a16:creationId xmlns:a16="http://schemas.microsoft.com/office/drawing/2014/main" id="{4A1A4D2B-B789-2A93-3B26-E738C29100EA}"/>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6" name="Oval 395">
                <a:extLst>
                  <a:ext uri="{FF2B5EF4-FFF2-40B4-BE49-F238E27FC236}">
                    <a16:creationId xmlns:a16="http://schemas.microsoft.com/office/drawing/2014/main" id="{47270539-A472-28BB-5476-8E4970F9F166}"/>
                  </a:ext>
                </a:extLst>
              </p:cNvPr>
              <p:cNvSpPr/>
              <p:nvPr/>
            </p:nvSpPr>
            <p:spPr>
              <a:xfrm>
                <a:off x="2059022" y="308413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7" name="Oval 396">
                <a:extLst>
                  <a:ext uri="{FF2B5EF4-FFF2-40B4-BE49-F238E27FC236}">
                    <a16:creationId xmlns:a16="http://schemas.microsoft.com/office/drawing/2014/main" id="{8408BE17-8366-CAB4-7381-08319F39BDE8}"/>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8" name="Oval 397">
                <a:extLst>
                  <a:ext uri="{FF2B5EF4-FFF2-40B4-BE49-F238E27FC236}">
                    <a16:creationId xmlns:a16="http://schemas.microsoft.com/office/drawing/2014/main" id="{33CC5AF1-9379-AF35-0D2A-A0A1C5701364}"/>
                  </a:ext>
                </a:extLst>
              </p:cNvPr>
              <p:cNvSpPr/>
              <p:nvPr/>
            </p:nvSpPr>
            <p:spPr>
              <a:xfrm>
                <a:off x="2059022" y="374654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9" name="Oval 398">
                <a:extLst>
                  <a:ext uri="{FF2B5EF4-FFF2-40B4-BE49-F238E27FC236}">
                    <a16:creationId xmlns:a16="http://schemas.microsoft.com/office/drawing/2014/main" id="{AEC483FF-6E2E-6BB4-DE15-DE416F646ECD}"/>
                  </a:ext>
                </a:extLst>
              </p:cNvPr>
              <p:cNvSpPr/>
              <p:nvPr/>
            </p:nvSpPr>
            <p:spPr>
              <a:xfrm>
                <a:off x="2059022" y="413611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0" name="Oval 399">
                <a:extLst>
                  <a:ext uri="{FF2B5EF4-FFF2-40B4-BE49-F238E27FC236}">
                    <a16:creationId xmlns:a16="http://schemas.microsoft.com/office/drawing/2014/main" id="{AA90A44F-A5CF-72DB-C5EB-AA864638D453}"/>
                  </a:ext>
                </a:extLst>
              </p:cNvPr>
              <p:cNvSpPr/>
              <p:nvPr/>
            </p:nvSpPr>
            <p:spPr>
              <a:xfrm>
                <a:off x="2059022" y="4467314"/>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1" name="Oval 400">
                <a:extLst>
                  <a:ext uri="{FF2B5EF4-FFF2-40B4-BE49-F238E27FC236}">
                    <a16:creationId xmlns:a16="http://schemas.microsoft.com/office/drawing/2014/main" id="{F3537E05-9A96-9797-CC4E-A57B734EA957}"/>
                  </a:ext>
                </a:extLst>
              </p:cNvPr>
              <p:cNvSpPr/>
              <p:nvPr/>
            </p:nvSpPr>
            <p:spPr>
              <a:xfrm>
                <a:off x="2059022" y="4798518"/>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402" name="Oval 401">
                <a:extLst>
                  <a:ext uri="{FF2B5EF4-FFF2-40B4-BE49-F238E27FC236}">
                    <a16:creationId xmlns:a16="http://schemas.microsoft.com/office/drawing/2014/main" id="{CF810438-1AD4-ECFC-0E29-C0B03F364B55}"/>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Calibri" panose="020F0502020204030204"/>
                  <a:ea typeface="游ゴシック" panose="020B0400000000000000" pitchFamily="34" charset="-128"/>
                </a:endParaRPr>
              </a:p>
            </p:txBody>
          </p:sp>
        </p:grpSp>
        <p:grpSp>
          <p:nvGrpSpPr>
            <p:cNvPr id="323" name="Group 322">
              <a:extLst>
                <a:ext uri="{FF2B5EF4-FFF2-40B4-BE49-F238E27FC236}">
                  <a16:creationId xmlns:a16="http://schemas.microsoft.com/office/drawing/2014/main" id="{C00342B5-FFD4-8713-8985-C0B436AD0DE4}"/>
                </a:ext>
              </a:extLst>
            </p:cNvPr>
            <p:cNvGrpSpPr/>
            <p:nvPr/>
          </p:nvGrpSpPr>
          <p:grpSpPr>
            <a:xfrm>
              <a:off x="4205592" y="2749686"/>
              <a:ext cx="337225" cy="2772383"/>
              <a:chOff x="2059022" y="2694562"/>
              <a:chExt cx="337225" cy="2772383"/>
            </a:xfrm>
          </p:grpSpPr>
          <p:sp>
            <p:nvSpPr>
              <p:cNvPr id="387" name="Oval 386">
                <a:extLst>
                  <a:ext uri="{FF2B5EF4-FFF2-40B4-BE49-F238E27FC236}">
                    <a16:creationId xmlns:a16="http://schemas.microsoft.com/office/drawing/2014/main" id="{FF0847EF-8AE2-8D6E-9CBD-7F3115441859}"/>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8" name="Oval 387">
                <a:extLst>
                  <a:ext uri="{FF2B5EF4-FFF2-40B4-BE49-F238E27FC236}">
                    <a16:creationId xmlns:a16="http://schemas.microsoft.com/office/drawing/2014/main" id="{635A43B2-A1CF-7F3E-7C0A-8C2B66528E97}"/>
                  </a:ext>
                </a:extLst>
              </p:cNvPr>
              <p:cNvSpPr/>
              <p:nvPr/>
            </p:nvSpPr>
            <p:spPr>
              <a:xfrm>
                <a:off x="2059022" y="308413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9" name="Oval 388">
                <a:extLst>
                  <a:ext uri="{FF2B5EF4-FFF2-40B4-BE49-F238E27FC236}">
                    <a16:creationId xmlns:a16="http://schemas.microsoft.com/office/drawing/2014/main" id="{923657DF-8947-4047-F77D-46F55263D0FE}"/>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0" name="Oval 389">
                <a:extLst>
                  <a:ext uri="{FF2B5EF4-FFF2-40B4-BE49-F238E27FC236}">
                    <a16:creationId xmlns:a16="http://schemas.microsoft.com/office/drawing/2014/main" id="{6BF3587B-EEC5-09FE-F4DA-640CD11DC5EC}"/>
                  </a:ext>
                </a:extLst>
              </p:cNvPr>
              <p:cNvSpPr/>
              <p:nvPr/>
            </p:nvSpPr>
            <p:spPr>
              <a:xfrm>
                <a:off x="2059022" y="374654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1" name="Oval 390">
                <a:extLst>
                  <a:ext uri="{FF2B5EF4-FFF2-40B4-BE49-F238E27FC236}">
                    <a16:creationId xmlns:a16="http://schemas.microsoft.com/office/drawing/2014/main" id="{368E1461-AAFC-26C8-FDD8-3B77FA86FF96}"/>
                  </a:ext>
                </a:extLst>
              </p:cNvPr>
              <p:cNvSpPr/>
              <p:nvPr/>
            </p:nvSpPr>
            <p:spPr>
              <a:xfrm>
                <a:off x="2059022" y="413611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2" name="Oval 391">
                <a:extLst>
                  <a:ext uri="{FF2B5EF4-FFF2-40B4-BE49-F238E27FC236}">
                    <a16:creationId xmlns:a16="http://schemas.microsoft.com/office/drawing/2014/main" id="{C901885F-BD0D-F2FA-9AA3-4582429D99A5}"/>
                  </a:ext>
                </a:extLst>
              </p:cNvPr>
              <p:cNvSpPr/>
              <p:nvPr/>
            </p:nvSpPr>
            <p:spPr>
              <a:xfrm>
                <a:off x="2059022" y="4467314"/>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93" name="Oval 392">
                <a:extLst>
                  <a:ext uri="{FF2B5EF4-FFF2-40B4-BE49-F238E27FC236}">
                    <a16:creationId xmlns:a16="http://schemas.microsoft.com/office/drawing/2014/main" id="{1B967206-F0F6-84D3-F3F8-E41B3288C95F}"/>
                  </a:ext>
                </a:extLst>
              </p:cNvPr>
              <p:cNvSpPr/>
              <p:nvPr/>
            </p:nvSpPr>
            <p:spPr>
              <a:xfrm>
                <a:off x="2059022" y="4798518"/>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Calibri" panose="020F0502020204030204"/>
                  <a:ea typeface="游ゴシック" panose="020B0400000000000000" pitchFamily="34" charset="-128"/>
                </a:endParaRPr>
              </a:p>
            </p:txBody>
          </p:sp>
          <p:sp>
            <p:nvSpPr>
              <p:cNvPr id="394" name="Oval 393">
                <a:extLst>
                  <a:ext uri="{FF2B5EF4-FFF2-40B4-BE49-F238E27FC236}">
                    <a16:creationId xmlns:a16="http://schemas.microsoft.com/office/drawing/2014/main" id="{16EA5283-DAD2-25C1-117E-63BF65EF2199}"/>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grpSp>
        <p:grpSp>
          <p:nvGrpSpPr>
            <p:cNvPr id="324" name="Group 323">
              <a:extLst>
                <a:ext uri="{FF2B5EF4-FFF2-40B4-BE49-F238E27FC236}">
                  <a16:creationId xmlns:a16="http://schemas.microsoft.com/office/drawing/2014/main" id="{AF4CB794-EA06-03E5-EDFD-212AE03BAC10}"/>
                </a:ext>
              </a:extLst>
            </p:cNvPr>
            <p:cNvGrpSpPr/>
            <p:nvPr/>
          </p:nvGrpSpPr>
          <p:grpSpPr>
            <a:xfrm>
              <a:off x="4709809" y="2749686"/>
              <a:ext cx="337225" cy="2772383"/>
              <a:chOff x="2059022" y="2694562"/>
              <a:chExt cx="337225" cy="2772383"/>
            </a:xfrm>
          </p:grpSpPr>
          <p:sp>
            <p:nvSpPr>
              <p:cNvPr id="379" name="Oval 378">
                <a:extLst>
                  <a:ext uri="{FF2B5EF4-FFF2-40B4-BE49-F238E27FC236}">
                    <a16:creationId xmlns:a16="http://schemas.microsoft.com/office/drawing/2014/main" id="{2EA508DB-5097-E3C3-879B-FD492074A8CC}"/>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0" name="Oval 379">
                <a:extLst>
                  <a:ext uri="{FF2B5EF4-FFF2-40B4-BE49-F238E27FC236}">
                    <a16:creationId xmlns:a16="http://schemas.microsoft.com/office/drawing/2014/main" id="{7D16BDE1-282F-95DF-7CED-3731D73A0D51}"/>
                  </a:ext>
                </a:extLst>
              </p:cNvPr>
              <p:cNvSpPr/>
              <p:nvPr/>
            </p:nvSpPr>
            <p:spPr>
              <a:xfrm>
                <a:off x="2059022" y="308413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1" name="Oval 380">
                <a:extLst>
                  <a:ext uri="{FF2B5EF4-FFF2-40B4-BE49-F238E27FC236}">
                    <a16:creationId xmlns:a16="http://schemas.microsoft.com/office/drawing/2014/main" id="{526A7E24-10AC-7CD1-E209-44960103DFC9}"/>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2" name="Oval 381">
                <a:extLst>
                  <a:ext uri="{FF2B5EF4-FFF2-40B4-BE49-F238E27FC236}">
                    <a16:creationId xmlns:a16="http://schemas.microsoft.com/office/drawing/2014/main" id="{11A59E26-543C-20EE-DBAB-F4A7255C357F}"/>
                  </a:ext>
                </a:extLst>
              </p:cNvPr>
              <p:cNvSpPr/>
              <p:nvPr/>
            </p:nvSpPr>
            <p:spPr>
              <a:xfrm>
                <a:off x="2059022" y="374654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3" name="Oval 382">
                <a:extLst>
                  <a:ext uri="{FF2B5EF4-FFF2-40B4-BE49-F238E27FC236}">
                    <a16:creationId xmlns:a16="http://schemas.microsoft.com/office/drawing/2014/main" id="{4ABD51D9-5CCD-C551-60F0-A9F875C35F1C}"/>
                  </a:ext>
                </a:extLst>
              </p:cNvPr>
              <p:cNvSpPr/>
              <p:nvPr/>
            </p:nvSpPr>
            <p:spPr>
              <a:xfrm>
                <a:off x="2059022" y="413611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4" name="Oval 383">
                <a:extLst>
                  <a:ext uri="{FF2B5EF4-FFF2-40B4-BE49-F238E27FC236}">
                    <a16:creationId xmlns:a16="http://schemas.microsoft.com/office/drawing/2014/main" id="{BEDFEF39-670D-8006-89FD-1C5EBB3950FD}"/>
                  </a:ext>
                </a:extLst>
              </p:cNvPr>
              <p:cNvSpPr/>
              <p:nvPr/>
            </p:nvSpPr>
            <p:spPr>
              <a:xfrm>
                <a:off x="2059022" y="4467314"/>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5" name="Oval 384">
                <a:extLst>
                  <a:ext uri="{FF2B5EF4-FFF2-40B4-BE49-F238E27FC236}">
                    <a16:creationId xmlns:a16="http://schemas.microsoft.com/office/drawing/2014/main" id="{8A2C1F10-8FEE-9412-7ACE-E13ACECCECDB}"/>
                  </a:ext>
                </a:extLst>
              </p:cNvPr>
              <p:cNvSpPr/>
              <p:nvPr/>
            </p:nvSpPr>
            <p:spPr>
              <a:xfrm>
                <a:off x="2059022" y="4798518"/>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86" name="Oval 385">
                <a:extLst>
                  <a:ext uri="{FF2B5EF4-FFF2-40B4-BE49-F238E27FC236}">
                    <a16:creationId xmlns:a16="http://schemas.microsoft.com/office/drawing/2014/main" id="{D34524E0-54D6-3CD9-6778-8BC7D5CC9CDA}"/>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grpSp>
        <p:grpSp>
          <p:nvGrpSpPr>
            <p:cNvPr id="325" name="Group 324">
              <a:extLst>
                <a:ext uri="{FF2B5EF4-FFF2-40B4-BE49-F238E27FC236}">
                  <a16:creationId xmlns:a16="http://schemas.microsoft.com/office/drawing/2014/main" id="{F3C0D848-6038-F90D-6378-F1BBC56B3E73}"/>
                </a:ext>
              </a:extLst>
            </p:cNvPr>
            <p:cNvGrpSpPr/>
            <p:nvPr/>
          </p:nvGrpSpPr>
          <p:grpSpPr>
            <a:xfrm>
              <a:off x="5214026" y="2749686"/>
              <a:ext cx="337225" cy="2772383"/>
              <a:chOff x="2059022" y="2694562"/>
              <a:chExt cx="337225" cy="2772383"/>
            </a:xfrm>
          </p:grpSpPr>
          <p:sp>
            <p:nvSpPr>
              <p:cNvPr id="371" name="Oval 370">
                <a:extLst>
                  <a:ext uri="{FF2B5EF4-FFF2-40B4-BE49-F238E27FC236}">
                    <a16:creationId xmlns:a16="http://schemas.microsoft.com/office/drawing/2014/main" id="{20CA1529-308F-45CF-990C-E3282B8E07D5}"/>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2" name="Oval 371">
                <a:extLst>
                  <a:ext uri="{FF2B5EF4-FFF2-40B4-BE49-F238E27FC236}">
                    <a16:creationId xmlns:a16="http://schemas.microsoft.com/office/drawing/2014/main" id="{64D79F55-34BE-F9B5-8E7F-BF5E9CC42078}"/>
                  </a:ext>
                </a:extLst>
              </p:cNvPr>
              <p:cNvSpPr/>
              <p:nvPr/>
            </p:nvSpPr>
            <p:spPr>
              <a:xfrm>
                <a:off x="2059022" y="308413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3" name="Oval 372">
                <a:extLst>
                  <a:ext uri="{FF2B5EF4-FFF2-40B4-BE49-F238E27FC236}">
                    <a16:creationId xmlns:a16="http://schemas.microsoft.com/office/drawing/2014/main" id="{A6848C1A-CD8D-73DF-372B-2077F4986926}"/>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4" name="Oval 373">
                <a:extLst>
                  <a:ext uri="{FF2B5EF4-FFF2-40B4-BE49-F238E27FC236}">
                    <a16:creationId xmlns:a16="http://schemas.microsoft.com/office/drawing/2014/main" id="{271CA951-3B52-9D3B-0104-C64AFAF2C489}"/>
                  </a:ext>
                </a:extLst>
              </p:cNvPr>
              <p:cNvSpPr/>
              <p:nvPr/>
            </p:nvSpPr>
            <p:spPr>
              <a:xfrm>
                <a:off x="2059022" y="3746540"/>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5" name="Oval 374">
                <a:extLst>
                  <a:ext uri="{FF2B5EF4-FFF2-40B4-BE49-F238E27FC236}">
                    <a16:creationId xmlns:a16="http://schemas.microsoft.com/office/drawing/2014/main" id="{CC30D00B-6BC4-54A0-8C38-015AA45BB35D}"/>
                  </a:ext>
                </a:extLst>
              </p:cNvPr>
              <p:cNvSpPr/>
              <p:nvPr/>
            </p:nvSpPr>
            <p:spPr>
              <a:xfrm>
                <a:off x="2059022" y="413611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6" name="Oval 375">
                <a:extLst>
                  <a:ext uri="{FF2B5EF4-FFF2-40B4-BE49-F238E27FC236}">
                    <a16:creationId xmlns:a16="http://schemas.microsoft.com/office/drawing/2014/main" id="{8D8E0C8B-F714-51EF-DBA7-542FEC4D48CA}"/>
                  </a:ext>
                </a:extLst>
              </p:cNvPr>
              <p:cNvSpPr/>
              <p:nvPr/>
            </p:nvSpPr>
            <p:spPr>
              <a:xfrm>
                <a:off x="2059022" y="4467314"/>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7" name="Oval 376">
                <a:extLst>
                  <a:ext uri="{FF2B5EF4-FFF2-40B4-BE49-F238E27FC236}">
                    <a16:creationId xmlns:a16="http://schemas.microsoft.com/office/drawing/2014/main" id="{B5A2E561-9000-DC74-9378-D16C433BC7E0}"/>
                  </a:ext>
                </a:extLst>
              </p:cNvPr>
              <p:cNvSpPr/>
              <p:nvPr/>
            </p:nvSpPr>
            <p:spPr>
              <a:xfrm>
                <a:off x="2059022" y="4798518"/>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8" name="Oval 377">
                <a:extLst>
                  <a:ext uri="{FF2B5EF4-FFF2-40B4-BE49-F238E27FC236}">
                    <a16:creationId xmlns:a16="http://schemas.microsoft.com/office/drawing/2014/main" id="{81144EA6-CC0F-664C-C317-F38C14DF97B8}"/>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grpSp>
        <p:grpSp>
          <p:nvGrpSpPr>
            <p:cNvPr id="326" name="Group 325">
              <a:extLst>
                <a:ext uri="{FF2B5EF4-FFF2-40B4-BE49-F238E27FC236}">
                  <a16:creationId xmlns:a16="http://schemas.microsoft.com/office/drawing/2014/main" id="{A6A3A1B4-4E1E-C602-D8C3-20D71A6FCB40}"/>
                </a:ext>
              </a:extLst>
            </p:cNvPr>
            <p:cNvGrpSpPr/>
            <p:nvPr/>
          </p:nvGrpSpPr>
          <p:grpSpPr>
            <a:xfrm>
              <a:off x="5718243" y="2749686"/>
              <a:ext cx="337225" cy="2772383"/>
              <a:chOff x="2059022" y="2694562"/>
              <a:chExt cx="337225" cy="2772383"/>
            </a:xfrm>
          </p:grpSpPr>
          <p:sp>
            <p:nvSpPr>
              <p:cNvPr id="363" name="Oval 362">
                <a:extLst>
                  <a:ext uri="{FF2B5EF4-FFF2-40B4-BE49-F238E27FC236}">
                    <a16:creationId xmlns:a16="http://schemas.microsoft.com/office/drawing/2014/main" id="{5856A00B-68AB-7589-F3E2-31FE39BB43A6}"/>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4" name="Oval 363">
                <a:extLst>
                  <a:ext uri="{FF2B5EF4-FFF2-40B4-BE49-F238E27FC236}">
                    <a16:creationId xmlns:a16="http://schemas.microsoft.com/office/drawing/2014/main" id="{FDB4DF35-84D4-ED88-433C-03C702FC00FB}"/>
                  </a:ext>
                </a:extLst>
              </p:cNvPr>
              <p:cNvSpPr/>
              <p:nvPr/>
            </p:nvSpPr>
            <p:spPr>
              <a:xfrm>
                <a:off x="2059022" y="308413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5" name="Oval 364">
                <a:extLst>
                  <a:ext uri="{FF2B5EF4-FFF2-40B4-BE49-F238E27FC236}">
                    <a16:creationId xmlns:a16="http://schemas.microsoft.com/office/drawing/2014/main" id="{71823869-22BE-E2F1-136F-5077F4176D46}"/>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6" name="Oval 365">
                <a:extLst>
                  <a:ext uri="{FF2B5EF4-FFF2-40B4-BE49-F238E27FC236}">
                    <a16:creationId xmlns:a16="http://schemas.microsoft.com/office/drawing/2014/main" id="{92C76D2D-C783-033A-31D2-DA5EA200724B}"/>
                  </a:ext>
                </a:extLst>
              </p:cNvPr>
              <p:cNvSpPr/>
              <p:nvPr/>
            </p:nvSpPr>
            <p:spPr>
              <a:xfrm>
                <a:off x="2059022" y="374654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7" name="Oval 366">
                <a:extLst>
                  <a:ext uri="{FF2B5EF4-FFF2-40B4-BE49-F238E27FC236}">
                    <a16:creationId xmlns:a16="http://schemas.microsoft.com/office/drawing/2014/main" id="{D0253804-42BF-1531-CBE0-E77B0D73388E}"/>
                  </a:ext>
                </a:extLst>
              </p:cNvPr>
              <p:cNvSpPr/>
              <p:nvPr/>
            </p:nvSpPr>
            <p:spPr>
              <a:xfrm>
                <a:off x="2059022" y="413611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8" name="Oval 367">
                <a:extLst>
                  <a:ext uri="{FF2B5EF4-FFF2-40B4-BE49-F238E27FC236}">
                    <a16:creationId xmlns:a16="http://schemas.microsoft.com/office/drawing/2014/main" id="{01E7A661-B35A-B039-EF28-13C846847E71}"/>
                  </a:ext>
                </a:extLst>
              </p:cNvPr>
              <p:cNvSpPr/>
              <p:nvPr/>
            </p:nvSpPr>
            <p:spPr>
              <a:xfrm>
                <a:off x="2059022" y="4467314"/>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9" name="Oval 368">
                <a:extLst>
                  <a:ext uri="{FF2B5EF4-FFF2-40B4-BE49-F238E27FC236}">
                    <a16:creationId xmlns:a16="http://schemas.microsoft.com/office/drawing/2014/main" id="{33BFF44A-4EE5-5128-E8E1-299071F1FA6B}"/>
                  </a:ext>
                </a:extLst>
              </p:cNvPr>
              <p:cNvSpPr/>
              <p:nvPr/>
            </p:nvSpPr>
            <p:spPr>
              <a:xfrm>
                <a:off x="2059022" y="4798518"/>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70" name="Oval 369">
                <a:extLst>
                  <a:ext uri="{FF2B5EF4-FFF2-40B4-BE49-F238E27FC236}">
                    <a16:creationId xmlns:a16="http://schemas.microsoft.com/office/drawing/2014/main" id="{F4B2EA4A-8942-6FE4-B2EC-A1E1E62C5465}"/>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grpSp>
        <p:grpSp>
          <p:nvGrpSpPr>
            <p:cNvPr id="327" name="Group 326">
              <a:extLst>
                <a:ext uri="{FF2B5EF4-FFF2-40B4-BE49-F238E27FC236}">
                  <a16:creationId xmlns:a16="http://schemas.microsoft.com/office/drawing/2014/main" id="{63DE6F9E-AC9C-43A1-5C6C-77EBEDFE3314}"/>
                </a:ext>
              </a:extLst>
            </p:cNvPr>
            <p:cNvGrpSpPr/>
            <p:nvPr/>
          </p:nvGrpSpPr>
          <p:grpSpPr>
            <a:xfrm>
              <a:off x="6222460" y="2749686"/>
              <a:ext cx="337225" cy="2772383"/>
              <a:chOff x="2059022" y="2694562"/>
              <a:chExt cx="337225" cy="2772383"/>
            </a:xfrm>
          </p:grpSpPr>
          <p:sp>
            <p:nvSpPr>
              <p:cNvPr id="355" name="Oval 354">
                <a:extLst>
                  <a:ext uri="{FF2B5EF4-FFF2-40B4-BE49-F238E27FC236}">
                    <a16:creationId xmlns:a16="http://schemas.microsoft.com/office/drawing/2014/main" id="{AC805393-7DB7-ECAE-0C34-1E45F9F865B0}"/>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6" name="Oval 355">
                <a:extLst>
                  <a:ext uri="{FF2B5EF4-FFF2-40B4-BE49-F238E27FC236}">
                    <a16:creationId xmlns:a16="http://schemas.microsoft.com/office/drawing/2014/main" id="{90D5B158-DBA2-DD87-730C-1825324D5071}"/>
                  </a:ext>
                </a:extLst>
              </p:cNvPr>
              <p:cNvSpPr/>
              <p:nvPr/>
            </p:nvSpPr>
            <p:spPr>
              <a:xfrm>
                <a:off x="2059022" y="308413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7" name="Oval 356">
                <a:extLst>
                  <a:ext uri="{FF2B5EF4-FFF2-40B4-BE49-F238E27FC236}">
                    <a16:creationId xmlns:a16="http://schemas.microsoft.com/office/drawing/2014/main" id="{79EEF377-611A-F914-80F7-2D19B4E8D8C4}"/>
                  </a:ext>
                </a:extLst>
              </p:cNvPr>
              <p:cNvSpPr/>
              <p:nvPr/>
            </p:nvSpPr>
            <p:spPr>
              <a:xfrm>
                <a:off x="2059022" y="3415336"/>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8" name="Oval 357">
                <a:extLst>
                  <a:ext uri="{FF2B5EF4-FFF2-40B4-BE49-F238E27FC236}">
                    <a16:creationId xmlns:a16="http://schemas.microsoft.com/office/drawing/2014/main" id="{ABE25096-AD30-C509-479B-62E91A98920F}"/>
                  </a:ext>
                </a:extLst>
              </p:cNvPr>
              <p:cNvSpPr/>
              <p:nvPr/>
            </p:nvSpPr>
            <p:spPr>
              <a:xfrm>
                <a:off x="2059022" y="374654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9" name="Oval 358">
                <a:extLst>
                  <a:ext uri="{FF2B5EF4-FFF2-40B4-BE49-F238E27FC236}">
                    <a16:creationId xmlns:a16="http://schemas.microsoft.com/office/drawing/2014/main" id="{CA8846E1-F413-025A-C685-5A118EB296D8}"/>
                  </a:ext>
                </a:extLst>
              </p:cNvPr>
              <p:cNvSpPr/>
              <p:nvPr/>
            </p:nvSpPr>
            <p:spPr>
              <a:xfrm>
                <a:off x="2059022" y="413611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0" name="Oval 359">
                <a:extLst>
                  <a:ext uri="{FF2B5EF4-FFF2-40B4-BE49-F238E27FC236}">
                    <a16:creationId xmlns:a16="http://schemas.microsoft.com/office/drawing/2014/main" id="{7B6AB200-66FA-5564-6473-34E2C7E8BA93}"/>
                  </a:ext>
                </a:extLst>
              </p:cNvPr>
              <p:cNvSpPr/>
              <p:nvPr/>
            </p:nvSpPr>
            <p:spPr>
              <a:xfrm>
                <a:off x="2059022" y="4467314"/>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1" name="Oval 360">
                <a:extLst>
                  <a:ext uri="{FF2B5EF4-FFF2-40B4-BE49-F238E27FC236}">
                    <a16:creationId xmlns:a16="http://schemas.microsoft.com/office/drawing/2014/main" id="{6168ED81-147A-1AC7-AC85-22F5F1A52DDF}"/>
                  </a:ext>
                </a:extLst>
              </p:cNvPr>
              <p:cNvSpPr/>
              <p:nvPr/>
            </p:nvSpPr>
            <p:spPr>
              <a:xfrm>
                <a:off x="2059022" y="4798518"/>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62" name="Oval 361">
                <a:extLst>
                  <a:ext uri="{FF2B5EF4-FFF2-40B4-BE49-F238E27FC236}">
                    <a16:creationId xmlns:a16="http://schemas.microsoft.com/office/drawing/2014/main" id="{4DF56601-DD38-60AB-F7C4-A0057A2FBADA}"/>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grpSp>
        <p:grpSp>
          <p:nvGrpSpPr>
            <p:cNvPr id="328" name="Group 327">
              <a:extLst>
                <a:ext uri="{FF2B5EF4-FFF2-40B4-BE49-F238E27FC236}">
                  <a16:creationId xmlns:a16="http://schemas.microsoft.com/office/drawing/2014/main" id="{8E212456-A517-5F04-8655-EBEA511290EB}"/>
                </a:ext>
              </a:extLst>
            </p:cNvPr>
            <p:cNvGrpSpPr/>
            <p:nvPr/>
          </p:nvGrpSpPr>
          <p:grpSpPr>
            <a:xfrm>
              <a:off x="6726677" y="2749686"/>
              <a:ext cx="337225" cy="2772383"/>
              <a:chOff x="2059022" y="2694562"/>
              <a:chExt cx="337225" cy="2772383"/>
            </a:xfrm>
          </p:grpSpPr>
          <p:sp>
            <p:nvSpPr>
              <p:cNvPr id="347" name="Oval 346">
                <a:extLst>
                  <a:ext uri="{FF2B5EF4-FFF2-40B4-BE49-F238E27FC236}">
                    <a16:creationId xmlns:a16="http://schemas.microsoft.com/office/drawing/2014/main" id="{58C5FBB7-FCE0-0D49-8BC0-15714973CFB1}"/>
                  </a:ext>
                </a:extLst>
              </p:cNvPr>
              <p:cNvSpPr/>
              <p:nvPr/>
            </p:nvSpPr>
            <p:spPr>
              <a:xfrm>
                <a:off x="2059022" y="2694562"/>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8" name="Oval 347">
                <a:extLst>
                  <a:ext uri="{FF2B5EF4-FFF2-40B4-BE49-F238E27FC236}">
                    <a16:creationId xmlns:a16="http://schemas.microsoft.com/office/drawing/2014/main" id="{052979F2-F809-25AA-60A5-4C2F0BF678A0}"/>
                  </a:ext>
                </a:extLst>
              </p:cNvPr>
              <p:cNvSpPr/>
              <p:nvPr/>
            </p:nvSpPr>
            <p:spPr>
              <a:xfrm>
                <a:off x="2059022" y="3084132"/>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9" name="Oval 348">
                <a:extLst>
                  <a:ext uri="{FF2B5EF4-FFF2-40B4-BE49-F238E27FC236}">
                    <a16:creationId xmlns:a16="http://schemas.microsoft.com/office/drawing/2014/main" id="{52CE83BE-F175-FDFD-BB18-5F8BA38512A6}"/>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0" name="Oval 349">
                <a:extLst>
                  <a:ext uri="{FF2B5EF4-FFF2-40B4-BE49-F238E27FC236}">
                    <a16:creationId xmlns:a16="http://schemas.microsoft.com/office/drawing/2014/main" id="{1EF0F60F-9966-7195-F087-7651AA42BB61}"/>
                  </a:ext>
                </a:extLst>
              </p:cNvPr>
              <p:cNvSpPr/>
              <p:nvPr/>
            </p:nvSpPr>
            <p:spPr>
              <a:xfrm>
                <a:off x="2059022" y="374654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1" name="Oval 350">
                <a:extLst>
                  <a:ext uri="{FF2B5EF4-FFF2-40B4-BE49-F238E27FC236}">
                    <a16:creationId xmlns:a16="http://schemas.microsoft.com/office/drawing/2014/main" id="{470FBF3F-7887-9E73-B20A-BF5F327045EC}"/>
                  </a:ext>
                </a:extLst>
              </p:cNvPr>
              <p:cNvSpPr/>
              <p:nvPr/>
            </p:nvSpPr>
            <p:spPr>
              <a:xfrm>
                <a:off x="2059022" y="413611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2" name="Oval 351">
                <a:extLst>
                  <a:ext uri="{FF2B5EF4-FFF2-40B4-BE49-F238E27FC236}">
                    <a16:creationId xmlns:a16="http://schemas.microsoft.com/office/drawing/2014/main" id="{9FC36101-C6EA-433D-D5F5-4F43EB41CAD5}"/>
                  </a:ext>
                </a:extLst>
              </p:cNvPr>
              <p:cNvSpPr/>
              <p:nvPr/>
            </p:nvSpPr>
            <p:spPr>
              <a:xfrm>
                <a:off x="2059022" y="4467314"/>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3" name="Oval 352">
                <a:extLst>
                  <a:ext uri="{FF2B5EF4-FFF2-40B4-BE49-F238E27FC236}">
                    <a16:creationId xmlns:a16="http://schemas.microsoft.com/office/drawing/2014/main" id="{35BCD442-ABA7-CF16-B05E-C302A8B9FF13}"/>
                  </a:ext>
                </a:extLst>
              </p:cNvPr>
              <p:cNvSpPr/>
              <p:nvPr/>
            </p:nvSpPr>
            <p:spPr>
              <a:xfrm>
                <a:off x="2059022" y="4798518"/>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54" name="Oval 353">
                <a:extLst>
                  <a:ext uri="{FF2B5EF4-FFF2-40B4-BE49-F238E27FC236}">
                    <a16:creationId xmlns:a16="http://schemas.microsoft.com/office/drawing/2014/main" id="{C2F07C55-ED23-C692-29D6-526132F8D2CE}"/>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Calibri" panose="020F0502020204030204"/>
                  <a:ea typeface="游ゴシック" panose="020B0400000000000000" pitchFamily="34" charset="-128"/>
                </a:endParaRPr>
              </a:p>
            </p:txBody>
          </p:sp>
        </p:grpSp>
        <p:grpSp>
          <p:nvGrpSpPr>
            <p:cNvPr id="329" name="Group 328">
              <a:extLst>
                <a:ext uri="{FF2B5EF4-FFF2-40B4-BE49-F238E27FC236}">
                  <a16:creationId xmlns:a16="http://schemas.microsoft.com/office/drawing/2014/main" id="{2BFD5AFB-EF00-00C7-4342-4F8154178B1F}"/>
                </a:ext>
              </a:extLst>
            </p:cNvPr>
            <p:cNvGrpSpPr/>
            <p:nvPr/>
          </p:nvGrpSpPr>
          <p:grpSpPr>
            <a:xfrm>
              <a:off x="7230894" y="2749686"/>
              <a:ext cx="337225" cy="2772383"/>
              <a:chOff x="2059022" y="2694562"/>
              <a:chExt cx="337225" cy="2772383"/>
            </a:xfrm>
          </p:grpSpPr>
          <p:sp>
            <p:nvSpPr>
              <p:cNvPr id="339" name="Oval 338">
                <a:extLst>
                  <a:ext uri="{FF2B5EF4-FFF2-40B4-BE49-F238E27FC236}">
                    <a16:creationId xmlns:a16="http://schemas.microsoft.com/office/drawing/2014/main" id="{517EF69F-6DBD-4E91-5A8F-F27737766E37}"/>
                  </a:ext>
                </a:extLst>
              </p:cNvPr>
              <p:cNvSpPr/>
              <p:nvPr/>
            </p:nvSpPr>
            <p:spPr>
              <a:xfrm>
                <a:off x="2059022" y="2694562"/>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0" name="Oval 339">
                <a:extLst>
                  <a:ext uri="{FF2B5EF4-FFF2-40B4-BE49-F238E27FC236}">
                    <a16:creationId xmlns:a16="http://schemas.microsoft.com/office/drawing/2014/main" id="{C5E7852C-BD24-A959-9EAD-C6CE5F0577F5}"/>
                  </a:ext>
                </a:extLst>
              </p:cNvPr>
              <p:cNvSpPr/>
              <p:nvPr/>
            </p:nvSpPr>
            <p:spPr>
              <a:xfrm>
                <a:off x="2059022" y="3084132"/>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1" name="Oval 340">
                <a:extLst>
                  <a:ext uri="{FF2B5EF4-FFF2-40B4-BE49-F238E27FC236}">
                    <a16:creationId xmlns:a16="http://schemas.microsoft.com/office/drawing/2014/main" id="{847529BE-CE10-AF9B-BC85-22724A87B752}"/>
                  </a:ext>
                </a:extLst>
              </p:cNvPr>
              <p:cNvSpPr/>
              <p:nvPr/>
            </p:nvSpPr>
            <p:spPr>
              <a:xfrm>
                <a:off x="2059022" y="3415336"/>
                <a:ext cx="337225" cy="337225"/>
              </a:xfrm>
              <a:prstGeom prst="ellipse">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2" name="Oval 341">
                <a:extLst>
                  <a:ext uri="{FF2B5EF4-FFF2-40B4-BE49-F238E27FC236}">
                    <a16:creationId xmlns:a16="http://schemas.microsoft.com/office/drawing/2014/main" id="{FB193267-CB74-0A21-CDA4-F0722F442ED4}"/>
                  </a:ext>
                </a:extLst>
              </p:cNvPr>
              <p:cNvSpPr/>
              <p:nvPr/>
            </p:nvSpPr>
            <p:spPr>
              <a:xfrm>
                <a:off x="2059022" y="374654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3" name="Oval 342">
                <a:extLst>
                  <a:ext uri="{FF2B5EF4-FFF2-40B4-BE49-F238E27FC236}">
                    <a16:creationId xmlns:a16="http://schemas.microsoft.com/office/drawing/2014/main" id="{9A8C4ABA-6A8C-5A28-2064-A9BF46A0A9BF}"/>
                  </a:ext>
                </a:extLst>
              </p:cNvPr>
              <p:cNvSpPr/>
              <p:nvPr/>
            </p:nvSpPr>
            <p:spPr>
              <a:xfrm>
                <a:off x="2059022" y="413611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4" name="Oval 343">
                <a:extLst>
                  <a:ext uri="{FF2B5EF4-FFF2-40B4-BE49-F238E27FC236}">
                    <a16:creationId xmlns:a16="http://schemas.microsoft.com/office/drawing/2014/main" id="{DE97EC3C-145F-BD2F-F6EE-AFEBA6DE46FE}"/>
                  </a:ext>
                </a:extLst>
              </p:cNvPr>
              <p:cNvSpPr/>
              <p:nvPr/>
            </p:nvSpPr>
            <p:spPr>
              <a:xfrm>
                <a:off x="2059022" y="4467314"/>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5" name="Oval 344">
                <a:extLst>
                  <a:ext uri="{FF2B5EF4-FFF2-40B4-BE49-F238E27FC236}">
                    <a16:creationId xmlns:a16="http://schemas.microsoft.com/office/drawing/2014/main" id="{97F70D5F-BA3B-AE2E-90C5-AE00CA6DA108}"/>
                  </a:ext>
                </a:extLst>
              </p:cNvPr>
              <p:cNvSpPr/>
              <p:nvPr/>
            </p:nvSpPr>
            <p:spPr>
              <a:xfrm>
                <a:off x="2059022" y="4798518"/>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a:solidFill>
                    <a:prstClr val="white"/>
                  </a:solidFill>
                  <a:latin typeface="Calibri" panose="020F0502020204030204"/>
                  <a:ea typeface="游ゴシック" panose="020B0400000000000000" pitchFamily="34" charset="-128"/>
                </a:endParaRPr>
              </a:p>
            </p:txBody>
          </p:sp>
          <p:sp>
            <p:nvSpPr>
              <p:cNvPr id="346" name="Oval 345">
                <a:extLst>
                  <a:ext uri="{FF2B5EF4-FFF2-40B4-BE49-F238E27FC236}">
                    <a16:creationId xmlns:a16="http://schemas.microsoft.com/office/drawing/2014/main" id="{F112D99F-F9EF-C2A2-5FDB-D41D5C56C56D}"/>
                  </a:ext>
                </a:extLst>
              </p:cNvPr>
              <p:cNvSpPr/>
              <p:nvPr/>
            </p:nvSpPr>
            <p:spPr>
              <a:xfrm>
                <a:off x="2059022" y="5129720"/>
                <a:ext cx="337225" cy="337225"/>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Calibri" panose="020F0502020204030204"/>
                  <a:ea typeface="游ゴシック" panose="020B0400000000000000" pitchFamily="34" charset="-128"/>
                </a:endParaRPr>
              </a:p>
            </p:txBody>
          </p:sp>
        </p:grpSp>
        <p:sp>
          <p:nvSpPr>
            <p:cNvPr id="330" name="Title 1">
              <a:extLst>
                <a:ext uri="{FF2B5EF4-FFF2-40B4-BE49-F238E27FC236}">
                  <a16:creationId xmlns:a16="http://schemas.microsoft.com/office/drawing/2014/main" id="{F1C61FAA-09C2-643A-239D-DBC8751DD50D}"/>
                </a:ext>
              </a:extLst>
            </p:cNvPr>
            <p:cNvSpPr txBox="1">
              <a:spLocks/>
            </p:cNvSpPr>
            <p:nvPr/>
          </p:nvSpPr>
          <p:spPr>
            <a:xfrm>
              <a:off x="3154536"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ド</a:t>
              </a:r>
              <a:endParaRPr lang="en-US" sz="1500" b="1" dirty="0">
                <a:solidFill>
                  <a:prstClr val="black"/>
                </a:solidFill>
                <a:latin typeface="Arial" panose="020B0604020202020204" pitchFamily="34" charset="0"/>
                <a:cs typeface="Arial" panose="020B0604020202020204" pitchFamily="34" charset="0"/>
              </a:endParaRPr>
            </a:p>
          </p:txBody>
        </p:sp>
        <p:sp>
          <p:nvSpPr>
            <p:cNvPr id="331" name="Title 1">
              <a:extLst>
                <a:ext uri="{FF2B5EF4-FFF2-40B4-BE49-F238E27FC236}">
                  <a16:creationId xmlns:a16="http://schemas.microsoft.com/office/drawing/2014/main" id="{4F627C3A-31EA-3468-9117-8466B51A8F09}"/>
                </a:ext>
              </a:extLst>
            </p:cNvPr>
            <p:cNvSpPr txBox="1">
              <a:spLocks/>
            </p:cNvSpPr>
            <p:nvPr/>
          </p:nvSpPr>
          <p:spPr>
            <a:xfrm>
              <a:off x="3668000"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レ</a:t>
              </a:r>
              <a:endParaRPr lang="en-US" sz="1500" b="1" dirty="0">
                <a:solidFill>
                  <a:prstClr val="black"/>
                </a:solidFill>
                <a:latin typeface="Arial" panose="020B0604020202020204" pitchFamily="34" charset="0"/>
                <a:cs typeface="Arial" panose="020B0604020202020204" pitchFamily="34" charset="0"/>
              </a:endParaRPr>
            </a:p>
          </p:txBody>
        </p:sp>
        <p:sp>
          <p:nvSpPr>
            <p:cNvPr id="332" name="Title 1">
              <a:extLst>
                <a:ext uri="{FF2B5EF4-FFF2-40B4-BE49-F238E27FC236}">
                  <a16:creationId xmlns:a16="http://schemas.microsoft.com/office/drawing/2014/main" id="{34576D48-67B1-F7B6-B53A-B2A2AC072EF1}"/>
                </a:ext>
              </a:extLst>
            </p:cNvPr>
            <p:cNvSpPr txBox="1">
              <a:spLocks/>
            </p:cNvSpPr>
            <p:nvPr/>
          </p:nvSpPr>
          <p:spPr>
            <a:xfrm>
              <a:off x="4160199"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ミ</a:t>
              </a:r>
              <a:endParaRPr lang="en-US" sz="1500" b="1" dirty="0">
                <a:solidFill>
                  <a:prstClr val="black"/>
                </a:solidFill>
                <a:latin typeface="Arial" panose="020B0604020202020204" pitchFamily="34" charset="0"/>
                <a:cs typeface="Arial" panose="020B0604020202020204" pitchFamily="34" charset="0"/>
              </a:endParaRPr>
            </a:p>
          </p:txBody>
        </p:sp>
        <p:sp>
          <p:nvSpPr>
            <p:cNvPr id="333" name="Title 1">
              <a:extLst>
                <a:ext uri="{FF2B5EF4-FFF2-40B4-BE49-F238E27FC236}">
                  <a16:creationId xmlns:a16="http://schemas.microsoft.com/office/drawing/2014/main" id="{D58CE018-E608-BA28-E332-0EEBA77BEA46}"/>
                </a:ext>
              </a:extLst>
            </p:cNvPr>
            <p:cNvSpPr txBox="1">
              <a:spLocks/>
            </p:cNvSpPr>
            <p:nvPr/>
          </p:nvSpPr>
          <p:spPr>
            <a:xfrm>
              <a:off x="4535439" y="5603876"/>
              <a:ext cx="729891"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ファ</a:t>
              </a:r>
              <a:endParaRPr lang="en-US" sz="1500" b="1" dirty="0">
                <a:solidFill>
                  <a:prstClr val="black"/>
                </a:solidFill>
                <a:latin typeface="Arial" panose="020B0604020202020204" pitchFamily="34" charset="0"/>
                <a:cs typeface="Arial" panose="020B0604020202020204" pitchFamily="34" charset="0"/>
              </a:endParaRPr>
            </a:p>
          </p:txBody>
        </p:sp>
        <p:sp>
          <p:nvSpPr>
            <p:cNvPr id="334" name="Title 1">
              <a:extLst>
                <a:ext uri="{FF2B5EF4-FFF2-40B4-BE49-F238E27FC236}">
                  <a16:creationId xmlns:a16="http://schemas.microsoft.com/office/drawing/2014/main" id="{2A056795-FA05-07AD-9FB8-AF04EBCA54D3}"/>
                </a:ext>
              </a:extLst>
            </p:cNvPr>
            <p:cNvSpPr txBox="1">
              <a:spLocks/>
            </p:cNvSpPr>
            <p:nvPr/>
          </p:nvSpPr>
          <p:spPr>
            <a:xfrm>
              <a:off x="5190669"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ソ</a:t>
              </a:r>
              <a:endParaRPr lang="en-US" sz="1500" b="1" dirty="0">
                <a:solidFill>
                  <a:prstClr val="black"/>
                </a:solidFill>
                <a:latin typeface="Arial" panose="020B0604020202020204" pitchFamily="34" charset="0"/>
                <a:cs typeface="Arial" panose="020B0604020202020204" pitchFamily="34" charset="0"/>
              </a:endParaRPr>
            </a:p>
          </p:txBody>
        </p:sp>
        <p:sp>
          <p:nvSpPr>
            <p:cNvPr id="335" name="Title 1">
              <a:extLst>
                <a:ext uri="{FF2B5EF4-FFF2-40B4-BE49-F238E27FC236}">
                  <a16:creationId xmlns:a16="http://schemas.microsoft.com/office/drawing/2014/main" id="{03CAAF5E-E18C-39C0-9922-85F21EE0AB7A}"/>
                </a:ext>
              </a:extLst>
            </p:cNvPr>
            <p:cNvSpPr txBox="1">
              <a:spLocks/>
            </p:cNvSpPr>
            <p:nvPr/>
          </p:nvSpPr>
          <p:spPr>
            <a:xfrm>
              <a:off x="5693501"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ラ</a:t>
              </a:r>
              <a:endParaRPr lang="en-US" sz="1500" b="1" dirty="0">
                <a:solidFill>
                  <a:prstClr val="black"/>
                </a:solidFill>
                <a:latin typeface="Arial" panose="020B0604020202020204" pitchFamily="34" charset="0"/>
                <a:cs typeface="Arial" panose="020B0604020202020204" pitchFamily="34" charset="0"/>
              </a:endParaRPr>
            </a:p>
          </p:txBody>
        </p:sp>
        <p:sp>
          <p:nvSpPr>
            <p:cNvPr id="336" name="Title 1">
              <a:extLst>
                <a:ext uri="{FF2B5EF4-FFF2-40B4-BE49-F238E27FC236}">
                  <a16:creationId xmlns:a16="http://schemas.microsoft.com/office/drawing/2014/main" id="{7F0220BB-9258-3E73-FA27-CE179650A399}"/>
                </a:ext>
              </a:extLst>
            </p:cNvPr>
            <p:cNvSpPr txBox="1">
              <a:spLocks/>
            </p:cNvSpPr>
            <p:nvPr/>
          </p:nvSpPr>
          <p:spPr>
            <a:xfrm>
              <a:off x="6196331"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シ</a:t>
              </a:r>
              <a:endParaRPr lang="en-US" sz="1500" b="1" dirty="0">
                <a:solidFill>
                  <a:prstClr val="black"/>
                </a:solidFill>
                <a:latin typeface="Arial" panose="020B0604020202020204" pitchFamily="34" charset="0"/>
                <a:cs typeface="Arial" panose="020B0604020202020204" pitchFamily="34" charset="0"/>
              </a:endParaRPr>
            </a:p>
          </p:txBody>
        </p:sp>
        <p:sp>
          <p:nvSpPr>
            <p:cNvPr id="337" name="Title 1">
              <a:extLst>
                <a:ext uri="{FF2B5EF4-FFF2-40B4-BE49-F238E27FC236}">
                  <a16:creationId xmlns:a16="http://schemas.microsoft.com/office/drawing/2014/main" id="{80994917-73C7-C148-35FC-7AD76E08DA58}"/>
                </a:ext>
              </a:extLst>
            </p:cNvPr>
            <p:cNvSpPr txBox="1">
              <a:spLocks/>
            </p:cNvSpPr>
            <p:nvPr/>
          </p:nvSpPr>
          <p:spPr>
            <a:xfrm>
              <a:off x="6699163"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ド</a:t>
              </a:r>
              <a:endParaRPr lang="en-US" sz="1500" b="1" dirty="0">
                <a:solidFill>
                  <a:prstClr val="black"/>
                </a:solidFill>
                <a:latin typeface="Arial" panose="020B0604020202020204" pitchFamily="34" charset="0"/>
                <a:cs typeface="Arial" panose="020B0604020202020204" pitchFamily="34" charset="0"/>
              </a:endParaRPr>
            </a:p>
          </p:txBody>
        </p:sp>
        <p:sp>
          <p:nvSpPr>
            <p:cNvPr id="338" name="Title 1">
              <a:extLst>
                <a:ext uri="{FF2B5EF4-FFF2-40B4-BE49-F238E27FC236}">
                  <a16:creationId xmlns:a16="http://schemas.microsoft.com/office/drawing/2014/main" id="{86E47688-5022-F780-88F0-6BD98A46E9EE}"/>
                </a:ext>
              </a:extLst>
            </p:cNvPr>
            <p:cNvSpPr txBox="1">
              <a:spLocks/>
            </p:cNvSpPr>
            <p:nvPr/>
          </p:nvSpPr>
          <p:spPr>
            <a:xfrm>
              <a:off x="7180731" y="5603876"/>
              <a:ext cx="386106" cy="342151"/>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ja-JP" altLang="en-US" sz="1500" b="1" dirty="0">
                  <a:solidFill>
                    <a:prstClr val="black"/>
                  </a:solidFill>
                  <a:latin typeface="Arial" panose="020B0604020202020204" pitchFamily="34" charset="0"/>
                  <a:ea typeface="游ゴシック Light" panose="020B0300000000000000" pitchFamily="34" charset="-128"/>
                  <a:cs typeface="Arial" panose="020B0604020202020204" pitchFamily="34" charset="0"/>
                </a:rPr>
                <a:t>レ</a:t>
              </a:r>
              <a:endParaRPr lang="en-US" sz="1500" b="1" dirty="0">
                <a:solidFill>
                  <a:prstClr val="black"/>
                </a:solidFill>
                <a:latin typeface="Arial" panose="020B0604020202020204" pitchFamily="34" charset="0"/>
                <a:cs typeface="Arial" panose="020B0604020202020204" pitchFamily="34" charset="0"/>
              </a:endParaRPr>
            </a:p>
          </p:txBody>
        </p:sp>
      </p:grpSp>
      <p:sp>
        <p:nvSpPr>
          <p:cNvPr id="411" name="Rectangle 410">
            <a:extLst>
              <a:ext uri="{FF2B5EF4-FFF2-40B4-BE49-F238E27FC236}">
                <a16:creationId xmlns:a16="http://schemas.microsoft.com/office/drawing/2014/main" id="{7945458F-2357-59C8-13A4-1D433F051BBD}"/>
              </a:ext>
            </a:extLst>
          </p:cNvPr>
          <p:cNvSpPr/>
          <p:nvPr/>
        </p:nvSpPr>
        <p:spPr>
          <a:xfrm>
            <a:off x="7429417" y="2395421"/>
            <a:ext cx="144018" cy="1667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412" name="Freeform: Shape 411">
            <a:extLst>
              <a:ext uri="{FF2B5EF4-FFF2-40B4-BE49-F238E27FC236}">
                <a16:creationId xmlns:a16="http://schemas.microsoft.com/office/drawing/2014/main" id="{C2F51E3E-2914-85F6-7077-3627962C80F7}"/>
              </a:ext>
            </a:extLst>
          </p:cNvPr>
          <p:cNvSpPr/>
          <p:nvPr/>
        </p:nvSpPr>
        <p:spPr>
          <a:xfrm>
            <a:off x="7419775" y="2330343"/>
            <a:ext cx="1269749" cy="673160"/>
          </a:xfrm>
          <a:custGeom>
            <a:avLst/>
            <a:gdLst>
              <a:gd name="connsiteX0" fmla="*/ 0 w 1692998"/>
              <a:gd name="connsiteY0" fmla="*/ 209483 h 897547"/>
              <a:gd name="connsiteX1" fmla="*/ 235390 w 1692998"/>
              <a:gd name="connsiteY1" fmla="*/ 109895 h 897547"/>
              <a:gd name="connsiteX2" fmla="*/ 452673 w 1692998"/>
              <a:gd name="connsiteY2" fmla="*/ 10307 h 897547"/>
              <a:gd name="connsiteX3" fmla="*/ 669956 w 1692998"/>
              <a:gd name="connsiteY3" fmla="*/ 10307 h 897547"/>
              <a:gd name="connsiteX4" fmla="*/ 841972 w 1692998"/>
              <a:gd name="connsiteY4" fmla="*/ 73681 h 897547"/>
              <a:gd name="connsiteX5" fmla="*/ 1004935 w 1692998"/>
              <a:gd name="connsiteY5" fmla="*/ 164216 h 897547"/>
              <a:gd name="connsiteX6" fmla="*/ 1140737 w 1692998"/>
              <a:gd name="connsiteY6" fmla="*/ 318125 h 897547"/>
              <a:gd name="connsiteX7" fmla="*/ 1394234 w 1692998"/>
              <a:gd name="connsiteY7" fmla="*/ 598782 h 897547"/>
              <a:gd name="connsiteX8" fmla="*/ 1692998 w 1692998"/>
              <a:gd name="connsiteY8" fmla="*/ 897547 h 89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2998" h="897547">
                <a:moveTo>
                  <a:pt x="0" y="209483"/>
                </a:moveTo>
                <a:lnTo>
                  <a:pt x="235390" y="109895"/>
                </a:lnTo>
                <a:cubicBezTo>
                  <a:pt x="310835" y="76699"/>
                  <a:pt x="380245" y="26905"/>
                  <a:pt x="452673" y="10307"/>
                </a:cubicBezTo>
                <a:cubicBezTo>
                  <a:pt x="525101" y="-6291"/>
                  <a:pt x="605073" y="-255"/>
                  <a:pt x="669956" y="10307"/>
                </a:cubicBezTo>
                <a:cubicBezTo>
                  <a:pt x="734839" y="20869"/>
                  <a:pt x="786142" y="48029"/>
                  <a:pt x="841972" y="73681"/>
                </a:cubicBezTo>
                <a:cubicBezTo>
                  <a:pt x="897802" y="99332"/>
                  <a:pt x="955141" y="123475"/>
                  <a:pt x="1004935" y="164216"/>
                </a:cubicBezTo>
                <a:cubicBezTo>
                  <a:pt x="1054729" y="204957"/>
                  <a:pt x="1140737" y="318125"/>
                  <a:pt x="1140737" y="318125"/>
                </a:cubicBezTo>
                <a:cubicBezTo>
                  <a:pt x="1205620" y="390553"/>
                  <a:pt x="1302191" y="502212"/>
                  <a:pt x="1394234" y="598782"/>
                </a:cubicBezTo>
                <a:cubicBezTo>
                  <a:pt x="1486277" y="695352"/>
                  <a:pt x="1589637" y="796449"/>
                  <a:pt x="1692998" y="897547"/>
                </a:cubicBezTo>
              </a:path>
            </a:pathLst>
          </a:custGeom>
          <a:noFill/>
          <a:ln w="76200">
            <a:solidFill>
              <a:srgbClr val="0000FF"/>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sp>
        <p:nvSpPr>
          <p:cNvPr id="413" name="Title 1">
            <a:extLst>
              <a:ext uri="{FF2B5EF4-FFF2-40B4-BE49-F238E27FC236}">
                <a16:creationId xmlns:a16="http://schemas.microsoft.com/office/drawing/2014/main" id="{3B7D3A4A-8A77-063F-BC9A-46C23281F9E8}"/>
              </a:ext>
            </a:extLst>
          </p:cNvPr>
          <p:cNvSpPr txBox="1">
            <a:spLocks/>
          </p:cNvSpPr>
          <p:nvPr/>
        </p:nvSpPr>
        <p:spPr>
          <a:xfrm>
            <a:off x="3889257" y="5524147"/>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b</a:t>
            </a:r>
          </a:p>
        </p:txBody>
      </p:sp>
      <p:sp>
        <p:nvSpPr>
          <p:cNvPr id="414" name="Title 1">
            <a:extLst>
              <a:ext uri="{FF2B5EF4-FFF2-40B4-BE49-F238E27FC236}">
                <a16:creationId xmlns:a16="http://schemas.microsoft.com/office/drawing/2014/main" id="{E04CCB1D-BB48-010D-84FF-97AB9852610F}"/>
              </a:ext>
            </a:extLst>
          </p:cNvPr>
          <p:cNvSpPr txBox="1">
            <a:spLocks/>
          </p:cNvSpPr>
          <p:nvPr/>
        </p:nvSpPr>
        <p:spPr>
          <a:xfrm>
            <a:off x="4269636" y="5524147"/>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d</a:t>
            </a:r>
          </a:p>
        </p:txBody>
      </p:sp>
      <p:sp>
        <p:nvSpPr>
          <p:cNvPr id="415" name="Title 1">
            <a:extLst>
              <a:ext uri="{FF2B5EF4-FFF2-40B4-BE49-F238E27FC236}">
                <a16:creationId xmlns:a16="http://schemas.microsoft.com/office/drawing/2014/main" id="{FFEE4D3A-5312-1C4B-8AB2-6090B3A109A4}"/>
              </a:ext>
            </a:extLst>
          </p:cNvPr>
          <p:cNvSpPr txBox="1">
            <a:spLocks/>
          </p:cNvSpPr>
          <p:nvPr/>
        </p:nvSpPr>
        <p:spPr>
          <a:xfrm>
            <a:off x="4650015" y="5524147"/>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g</a:t>
            </a:r>
          </a:p>
        </p:txBody>
      </p:sp>
      <p:sp>
        <p:nvSpPr>
          <p:cNvPr id="416" name="Title 1">
            <a:extLst>
              <a:ext uri="{FF2B5EF4-FFF2-40B4-BE49-F238E27FC236}">
                <a16:creationId xmlns:a16="http://schemas.microsoft.com/office/drawing/2014/main" id="{CA5816A9-C34C-AF29-5D87-4E549EBA7FCF}"/>
              </a:ext>
            </a:extLst>
          </p:cNvPr>
          <p:cNvSpPr txBox="1">
            <a:spLocks/>
          </p:cNvSpPr>
          <p:nvPr/>
        </p:nvSpPr>
        <p:spPr>
          <a:xfrm>
            <a:off x="5030394" y="5524147"/>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z</a:t>
            </a:r>
          </a:p>
        </p:txBody>
      </p:sp>
      <p:sp>
        <p:nvSpPr>
          <p:cNvPr id="417" name="Title 1">
            <a:extLst>
              <a:ext uri="{FF2B5EF4-FFF2-40B4-BE49-F238E27FC236}">
                <a16:creationId xmlns:a16="http://schemas.microsoft.com/office/drawing/2014/main" id="{877DC2A9-3384-0843-BB90-5845D68C0A1E}"/>
              </a:ext>
            </a:extLst>
          </p:cNvPr>
          <p:cNvSpPr txBox="1">
            <a:spLocks/>
          </p:cNvSpPr>
          <p:nvPr/>
        </p:nvSpPr>
        <p:spPr>
          <a:xfrm>
            <a:off x="5410773" y="5524147"/>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v</a:t>
            </a:r>
          </a:p>
        </p:txBody>
      </p:sp>
      <p:sp>
        <p:nvSpPr>
          <p:cNvPr id="418" name="Title 1">
            <a:extLst>
              <a:ext uri="{FF2B5EF4-FFF2-40B4-BE49-F238E27FC236}">
                <a16:creationId xmlns:a16="http://schemas.microsoft.com/office/drawing/2014/main" id="{0B476523-BE2B-6DDC-16A8-48582E649AEA}"/>
              </a:ext>
            </a:extLst>
          </p:cNvPr>
          <p:cNvSpPr txBox="1">
            <a:spLocks/>
          </p:cNvSpPr>
          <p:nvPr/>
        </p:nvSpPr>
        <p:spPr>
          <a:xfrm>
            <a:off x="5791152" y="5524147"/>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游ゴシック Light" panose="020B0300000000000000" pitchFamily="34" charset="-128"/>
                <a:cs typeface="Arial" pitchFamily="34" charset="0"/>
              </a:rPr>
              <a:t>ə</a:t>
            </a:r>
            <a:endParaRPr lang="en-US" altLang="ja-JP" sz="1350" b="1" dirty="0">
              <a:solidFill>
                <a:prstClr val="white"/>
              </a:solidFill>
              <a:latin typeface="Arial Narrow" panose="020B0606020202030204" pitchFamily="34" charset="0"/>
              <a:ea typeface="ＭＳ Ｐゴシック" pitchFamily="34" charset="-128"/>
              <a:cs typeface="Arial" pitchFamily="34" charset="0"/>
            </a:endParaRPr>
          </a:p>
        </p:txBody>
      </p:sp>
      <p:sp>
        <p:nvSpPr>
          <p:cNvPr id="419" name="Title 1">
            <a:extLst>
              <a:ext uri="{FF2B5EF4-FFF2-40B4-BE49-F238E27FC236}">
                <a16:creationId xmlns:a16="http://schemas.microsoft.com/office/drawing/2014/main" id="{6817C332-C6CC-AF75-552E-0BBEE7CCFE22}"/>
              </a:ext>
            </a:extLst>
          </p:cNvPr>
          <p:cNvSpPr txBox="1">
            <a:spLocks/>
          </p:cNvSpPr>
          <p:nvPr/>
        </p:nvSpPr>
        <p:spPr>
          <a:xfrm>
            <a:off x="6171532" y="5524147"/>
            <a:ext cx="31061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j</a:t>
            </a:r>
          </a:p>
        </p:txBody>
      </p:sp>
      <p:sp>
        <p:nvSpPr>
          <p:cNvPr id="420" name="Title 1">
            <a:extLst>
              <a:ext uri="{FF2B5EF4-FFF2-40B4-BE49-F238E27FC236}">
                <a16:creationId xmlns:a16="http://schemas.microsoft.com/office/drawing/2014/main" id="{18938147-0D75-CC4C-106F-CA51553FEF2F}"/>
              </a:ext>
            </a:extLst>
          </p:cNvPr>
          <p:cNvSpPr txBox="1">
            <a:spLocks/>
          </p:cNvSpPr>
          <p:nvPr/>
        </p:nvSpPr>
        <p:spPr>
          <a:xfrm>
            <a:off x="6551582" y="5524147"/>
            <a:ext cx="31061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err="1">
                <a:solidFill>
                  <a:prstClr val="white"/>
                </a:solidFill>
                <a:latin typeface="Arial Narrow" panose="020B0606020202030204" pitchFamily="34" charset="0"/>
                <a:ea typeface="ＭＳ Ｐゴシック" pitchFamily="34" charset="-128"/>
                <a:cs typeface="Arial" pitchFamily="34" charset="0"/>
              </a:rPr>
              <a:t>zh</a:t>
            </a:r>
            <a:endParaRPr lang="en-US" altLang="ja-JP" sz="1350" b="1" dirty="0">
              <a:solidFill>
                <a:prstClr val="white"/>
              </a:solidFill>
              <a:latin typeface="Arial Narrow" panose="020B0606020202030204" pitchFamily="34" charset="0"/>
              <a:ea typeface="ＭＳ Ｐゴシック" pitchFamily="34" charset="-128"/>
              <a:cs typeface="Arial" pitchFamily="34" charset="0"/>
            </a:endParaRPr>
          </a:p>
        </p:txBody>
      </p:sp>
      <p:sp>
        <p:nvSpPr>
          <p:cNvPr id="421" name="Title 1">
            <a:extLst>
              <a:ext uri="{FF2B5EF4-FFF2-40B4-BE49-F238E27FC236}">
                <a16:creationId xmlns:a16="http://schemas.microsoft.com/office/drawing/2014/main" id="{0596228B-61CE-57DD-58DC-40EC4A8A3166}"/>
              </a:ext>
            </a:extLst>
          </p:cNvPr>
          <p:cNvSpPr txBox="1">
            <a:spLocks/>
          </p:cNvSpPr>
          <p:nvPr/>
        </p:nvSpPr>
        <p:spPr>
          <a:xfrm>
            <a:off x="6931630" y="5524147"/>
            <a:ext cx="31061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i="1" u="sng" dirty="0" err="1">
                <a:solidFill>
                  <a:prstClr val="white"/>
                </a:solidFill>
                <a:latin typeface="Arial Narrow" panose="020B0606020202030204" pitchFamily="34" charset="0"/>
                <a:ea typeface="ＭＳ Ｐゴシック" pitchFamily="34" charset="-128"/>
                <a:cs typeface="Arial" pitchFamily="34" charset="0"/>
              </a:rPr>
              <a:t>th</a:t>
            </a:r>
            <a:endParaRPr lang="en-US" altLang="ja-JP" sz="1350" b="1" i="1" u="sng" dirty="0">
              <a:solidFill>
                <a:prstClr val="white"/>
              </a:solidFill>
              <a:latin typeface="Arial Narrow" panose="020B0606020202030204" pitchFamily="34" charset="0"/>
              <a:ea typeface="ＭＳ Ｐゴシック" pitchFamily="34" charset="-128"/>
              <a:cs typeface="Arial" pitchFamily="34" charset="0"/>
            </a:endParaRPr>
          </a:p>
        </p:txBody>
      </p:sp>
      <p:sp>
        <p:nvSpPr>
          <p:cNvPr id="422" name="Title 1">
            <a:extLst>
              <a:ext uri="{FF2B5EF4-FFF2-40B4-BE49-F238E27FC236}">
                <a16:creationId xmlns:a16="http://schemas.microsoft.com/office/drawing/2014/main" id="{B568E60A-BC42-BC51-E558-680ACD1E9EA4}"/>
              </a:ext>
            </a:extLst>
          </p:cNvPr>
          <p:cNvSpPr txBox="1">
            <a:spLocks/>
          </p:cNvSpPr>
          <p:nvPr/>
        </p:nvSpPr>
        <p:spPr>
          <a:xfrm>
            <a:off x="7299191" y="5119724"/>
            <a:ext cx="993875" cy="256613"/>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685800">
              <a:defRPr/>
            </a:pPr>
            <a:r>
              <a:rPr lang="en-US" altLang="ja-JP" sz="1800" b="1" dirty="0">
                <a:solidFill>
                  <a:srgbClr val="0000FF"/>
                </a:solidFill>
                <a:latin typeface="Arial Narrow" panose="020B0606020202030204" pitchFamily="34" charset="0"/>
                <a:ea typeface="ＭＳ Ｐゴシック" pitchFamily="34" charset="-128"/>
                <a:cs typeface="Arial" pitchFamily="34" charset="0"/>
              </a:rPr>
              <a:t>Unvoiced</a:t>
            </a:r>
            <a:endParaRPr lang="en-US" sz="1800" b="1" dirty="0">
              <a:solidFill>
                <a:srgbClr val="0000FF"/>
              </a:solidFill>
              <a:latin typeface="Arial" panose="020B0604020202020204" pitchFamily="34" charset="0"/>
              <a:cs typeface="Arial" panose="020B0604020202020204" pitchFamily="34" charset="0"/>
            </a:endParaRPr>
          </a:p>
        </p:txBody>
      </p:sp>
      <p:sp>
        <p:nvSpPr>
          <p:cNvPr id="423" name="Oval 422">
            <a:extLst>
              <a:ext uri="{FF2B5EF4-FFF2-40B4-BE49-F238E27FC236}">
                <a16:creationId xmlns:a16="http://schemas.microsoft.com/office/drawing/2014/main" id="{33D020ED-BCFD-CEFA-53DA-8E2835602517}"/>
              </a:ext>
            </a:extLst>
          </p:cNvPr>
          <p:cNvSpPr/>
          <p:nvPr/>
        </p:nvSpPr>
        <p:spPr>
          <a:xfrm>
            <a:off x="7410947" y="2132837"/>
            <a:ext cx="726948" cy="726948"/>
          </a:xfrm>
          <a:prstGeom prst="ellipse">
            <a:avLst/>
          </a:prstGeom>
          <a:noFill/>
          <a:ln w="76200">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424" name="Title 1">
            <a:extLst>
              <a:ext uri="{FF2B5EF4-FFF2-40B4-BE49-F238E27FC236}">
                <a16:creationId xmlns:a16="http://schemas.microsoft.com/office/drawing/2014/main" id="{21096131-9AF0-3E27-3A5B-627AB69DC46A}"/>
              </a:ext>
            </a:extLst>
          </p:cNvPr>
          <p:cNvSpPr txBox="1">
            <a:spLocks/>
          </p:cNvSpPr>
          <p:nvPr/>
        </p:nvSpPr>
        <p:spPr>
          <a:xfrm>
            <a:off x="7332703" y="5528894"/>
            <a:ext cx="993875" cy="256613"/>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685800">
              <a:defRPr/>
            </a:pPr>
            <a:r>
              <a:rPr lang="en-US" altLang="ja-JP" sz="1800" b="1" dirty="0">
                <a:solidFill>
                  <a:srgbClr val="FF0000"/>
                </a:solidFill>
                <a:latin typeface="Arial Narrow" panose="020B0606020202030204" pitchFamily="34" charset="0"/>
                <a:ea typeface="ＭＳ Ｐゴシック" pitchFamily="34" charset="-128"/>
                <a:cs typeface="Arial" pitchFamily="34" charset="0"/>
              </a:rPr>
              <a:t>Voiced</a:t>
            </a:r>
            <a:endParaRPr lang="en-US" sz="1800" b="1" dirty="0">
              <a:solidFill>
                <a:srgbClr val="FF0000"/>
              </a:solidFill>
              <a:latin typeface="Arial" panose="020B0604020202020204" pitchFamily="34" charset="0"/>
              <a:cs typeface="Arial" panose="020B0604020202020204" pitchFamily="34" charset="0"/>
            </a:endParaRPr>
          </a:p>
        </p:txBody>
      </p:sp>
      <p:cxnSp>
        <p:nvCxnSpPr>
          <p:cNvPr id="425" name="Straight Arrow Connector 424">
            <a:extLst>
              <a:ext uri="{FF2B5EF4-FFF2-40B4-BE49-F238E27FC236}">
                <a16:creationId xmlns:a16="http://schemas.microsoft.com/office/drawing/2014/main" id="{D260D6B1-4C4A-345D-A86A-56431CFBACF6}"/>
              </a:ext>
            </a:extLst>
          </p:cNvPr>
          <p:cNvCxnSpPr>
            <a:cxnSpLocks/>
          </p:cNvCxnSpPr>
          <p:nvPr/>
        </p:nvCxnSpPr>
        <p:spPr>
          <a:xfrm>
            <a:off x="4040882" y="2478883"/>
            <a:ext cx="0" cy="2665585"/>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26" name="Straight Arrow Connector 425">
            <a:extLst>
              <a:ext uri="{FF2B5EF4-FFF2-40B4-BE49-F238E27FC236}">
                <a16:creationId xmlns:a16="http://schemas.microsoft.com/office/drawing/2014/main" id="{9CDD77F2-55F5-73DE-6D66-3614CBAF3B72}"/>
              </a:ext>
            </a:extLst>
          </p:cNvPr>
          <p:cNvCxnSpPr>
            <a:cxnSpLocks/>
          </p:cNvCxnSpPr>
          <p:nvPr/>
        </p:nvCxnSpPr>
        <p:spPr>
          <a:xfrm>
            <a:off x="4433291" y="2478881"/>
            <a:ext cx="0" cy="2672729"/>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27" name="Straight Arrow Connector 426">
            <a:extLst>
              <a:ext uri="{FF2B5EF4-FFF2-40B4-BE49-F238E27FC236}">
                <a16:creationId xmlns:a16="http://schemas.microsoft.com/office/drawing/2014/main" id="{03BC0189-75E2-AE98-C55D-4F41F1E76B84}"/>
              </a:ext>
            </a:extLst>
          </p:cNvPr>
          <p:cNvCxnSpPr>
            <a:cxnSpLocks/>
          </p:cNvCxnSpPr>
          <p:nvPr/>
        </p:nvCxnSpPr>
        <p:spPr>
          <a:xfrm>
            <a:off x="4816062" y="2486026"/>
            <a:ext cx="0" cy="2679872"/>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28" name="Straight Arrow Connector 427">
            <a:extLst>
              <a:ext uri="{FF2B5EF4-FFF2-40B4-BE49-F238E27FC236}">
                <a16:creationId xmlns:a16="http://schemas.microsoft.com/office/drawing/2014/main" id="{43456F66-393B-7F71-1B3B-713748D5901A}"/>
              </a:ext>
            </a:extLst>
          </p:cNvPr>
          <p:cNvCxnSpPr>
            <a:cxnSpLocks/>
          </p:cNvCxnSpPr>
          <p:nvPr/>
        </p:nvCxnSpPr>
        <p:spPr>
          <a:xfrm>
            <a:off x="5184548" y="2478882"/>
            <a:ext cx="0" cy="2679872"/>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29" name="Straight Arrow Connector 428">
            <a:extLst>
              <a:ext uri="{FF2B5EF4-FFF2-40B4-BE49-F238E27FC236}">
                <a16:creationId xmlns:a16="http://schemas.microsoft.com/office/drawing/2014/main" id="{758EB000-DF52-D711-3B18-F4536523F3E0}"/>
              </a:ext>
            </a:extLst>
          </p:cNvPr>
          <p:cNvCxnSpPr>
            <a:cxnSpLocks/>
          </p:cNvCxnSpPr>
          <p:nvPr/>
        </p:nvCxnSpPr>
        <p:spPr>
          <a:xfrm>
            <a:off x="5559344" y="2471738"/>
            <a:ext cx="0" cy="2672729"/>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0" name="Straight Arrow Connector 429">
            <a:extLst>
              <a:ext uri="{FF2B5EF4-FFF2-40B4-BE49-F238E27FC236}">
                <a16:creationId xmlns:a16="http://schemas.microsoft.com/office/drawing/2014/main" id="{561FA1B8-7A1E-12FA-B90B-482FD14A702A}"/>
              </a:ext>
            </a:extLst>
          </p:cNvPr>
          <p:cNvCxnSpPr>
            <a:cxnSpLocks/>
          </p:cNvCxnSpPr>
          <p:nvPr/>
        </p:nvCxnSpPr>
        <p:spPr>
          <a:xfrm>
            <a:off x="5951753" y="2471738"/>
            <a:ext cx="0" cy="2679872"/>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1" name="Straight Arrow Connector 430">
            <a:extLst>
              <a:ext uri="{FF2B5EF4-FFF2-40B4-BE49-F238E27FC236}">
                <a16:creationId xmlns:a16="http://schemas.microsoft.com/office/drawing/2014/main" id="{5C7E7937-C039-E66F-C224-FEF92446847B}"/>
              </a:ext>
            </a:extLst>
          </p:cNvPr>
          <p:cNvCxnSpPr>
            <a:cxnSpLocks/>
          </p:cNvCxnSpPr>
          <p:nvPr/>
        </p:nvCxnSpPr>
        <p:spPr>
          <a:xfrm>
            <a:off x="6317745" y="2478881"/>
            <a:ext cx="0" cy="2672729"/>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2" name="Straight Arrow Connector 431">
            <a:extLst>
              <a:ext uri="{FF2B5EF4-FFF2-40B4-BE49-F238E27FC236}">
                <a16:creationId xmlns:a16="http://schemas.microsoft.com/office/drawing/2014/main" id="{870108D4-DFF4-32C6-9452-10345D3DE8A7}"/>
              </a:ext>
            </a:extLst>
          </p:cNvPr>
          <p:cNvCxnSpPr>
            <a:cxnSpLocks/>
          </p:cNvCxnSpPr>
          <p:nvPr/>
        </p:nvCxnSpPr>
        <p:spPr>
          <a:xfrm>
            <a:off x="6689718" y="2478881"/>
            <a:ext cx="0" cy="2672729"/>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3" name="Straight Arrow Connector 432">
            <a:extLst>
              <a:ext uri="{FF2B5EF4-FFF2-40B4-BE49-F238E27FC236}">
                <a16:creationId xmlns:a16="http://schemas.microsoft.com/office/drawing/2014/main" id="{65C197E7-5368-49BE-8362-42ED0E87957C}"/>
              </a:ext>
            </a:extLst>
          </p:cNvPr>
          <p:cNvCxnSpPr>
            <a:cxnSpLocks/>
          </p:cNvCxnSpPr>
          <p:nvPr/>
        </p:nvCxnSpPr>
        <p:spPr>
          <a:xfrm>
            <a:off x="7072490" y="2471737"/>
            <a:ext cx="0" cy="2687016"/>
          </a:xfrm>
          <a:prstGeom prst="straightConnector1">
            <a:avLst/>
          </a:prstGeom>
          <a:ln w="76200">
            <a:solidFill>
              <a:srgbClr val="0000FF"/>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4" name="Straight Arrow Connector 433">
            <a:extLst>
              <a:ext uri="{FF2B5EF4-FFF2-40B4-BE49-F238E27FC236}">
                <a16:creationId xmlns:a16="http://schemas.microsoft.com/office/drawing/2014/main" id="{FFC7401E-2D13-FCE6-388A-6B2CB8F36E52}"/>
              </a:ext>
            </a:extLst>
          </p:cNvPr>
          <p:cNvCxnSpPr>
            <a:cxnSpLocks/>
          </p:cNvCxnSpPr>
          <p:nvPr/>
        </p:nvCxnSpPr>
        <p:spPr>
          <a:xfrm>
            <a:off x="4045710" y="2488950"/>
            <a:ext cx="0" cy="3062876"/>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5" name="Straight Arrow Connector 434">
            <a:extLst>
              <a:ext uri="{FF2B5EF4-FFF2-40B4-BE49-F238E27FC236}">
                <a16:creationId xmlns:a16="http://schemas.microsoft.com/office/drawing/2014/main" id="{25A028C9-1317-D39E-D8E7-28CED54D9FD9}"/>
              </a:ext>
            </a:extLst>
          </p:cNvPr>
          <p:cNvCxnSpPr>
            <a:cxnSpLocks/>
          </p:cNvCxnSpPr>
          <p:nvPr/>
        </p:nvCxnSpPr>
        <p:spPr>
          <a:xfrm>
            <a:off x="4433114" y="2481805"/>
            <a:ext cx="0" cy="3070020"/>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6" name="Straight Arrow Connector 435">
            <a:extLst>
              <a:ext uri="{FF2B5EF4-FFF2-40B4-BE49-F238E27FC236}">
                <a16:creationId xmlns:a16="http://schemas.microsoft.com/office/drawing/2014/main" id="{823BFE4E-860B-AD04-E7F8-5AA5135C2E92}"/>
              </a:ext>
            </a:extLst>
          </p:cNvPr>
          <p:cNvCxnSpPr>
            <a:cxnSpLocks/>
          </p:cNvCxnSpPr>
          <p:nvPr/>
        </p:nvCxnSpPr>
        <p:spPr>
          <a:xfrm>
            <a:off x="4820642" y="2488949"/>
            <a:ext cx="0" cy="3070020"/>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7" name="Straight Arrow Connector 436">
            <a:extLst>
              <a:ext uri="{FF2B5EF4-FFF2-40B4-BE49-F238E27FC236}">
                <a16:creationId xmlns:a16="http://schemas.microsoft.com/office/drawing/2014/main" id="{ED83EDB9-BD8B-48EB-47CE-B8194BF6C416}"/>
              </a:ext>
            </a:extLst>
          </p:cNvPr>
          <p:cNvCxnSpPr>
            <a:cxnSpLocks/>
          </p:cNvCxnSpPr>
          <p:nvPr/>
        </p:nvCxnSpPr>
        <p:spPr>
          <a:xfrm>
            <a:off x="5190790" y="2481805"/>
            <a:ext cx="0" cy="3070020"/>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8" name="Straight Arrow Connector 437">
            <a:extLst>
              <a:ext uri="{FF2B5EF4-FFF2-40B4-BE49-F238E27FC236}">
                <a16:creationId xmlns:a16="http://schemas.microsoft.com/office/drawing/2014/main" id="{F6FF3D53-0D29-251B-8705-485F704999A6}"/>
              </a:ext>
            </a:extLst>
          </p:cNvPr>
          <p:cNvCxnSpPr>
            <a:cxnSpLocks/>
          </p:cNvCxnSpPr>
          <p:nvPr/>
        </p:nvCxnSpPr>
        <p:spPr>
          <a:xfrm>
            <a:off x="5562245" y="2474662"/>
            <a:ext cx="0" cy="3077164"/>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39" name="Straight Arrow Connector 438">
            <a:extLst>
              <a:ext uri="{FF2B5EF4-FFF2-40B4-BE49-F238E27FC236}">
                <a16:creationId xmlns:a16="http://schemas.microsoft.com/office/drawing/2014/main" id="{CF391D36-242B-6584-ABD3-6AFC66341348}"/>
              </a:ext>
            </a:extLst>
          </p:cNvPr>
          <p:cNvCxnSpPr>
            <a:cxnSpLocks/>
          </p:cNvCxnSpPr>
          <p:nvPr/>
        </p:nvCxnSpPr>
        <p:spPr>
          <a:xfrm>
            <a:off x="5949648" y="2474662"/>
            <a:ext cx="0" cy="3077164"/>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40" name="Straight Arrow Connector 439">
            <a:extLst>
              <a:ext uri="{FF2B5EF4-FFF2-40B4-BE49-F238E27FC236}">
                <a16:creationId xmlns:a16="http://schemas.microsoft.com/office/drawing/2014/main" id="{533342C5-7517-1EFE-99E6-BEF5DE44CB3A}"/>
              </a:ext>
            </a:extLst>
          </p:cNvPr>
          <p:cNvCxnSpPr>
            <a:cxnSpLocks/>
          </p:cNvCxnSpPr>
          <p:nvPr/>
        </p:nvCxnSpPr>
        <p:spPr>
          <a:xfrm>
            <a:off x="6318452" y="2488950"/>
            <a:ext cx="0" cy="3062876"/>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41" name="Straight Arrow Connector 440">
            <a:extLst>
              <a:ext uri="{FF2B5EF4-FFF2-40B4-BE49-F238E27FC236}">
                <a16:creationId xmlns:a16="http://schemas.microsoft.com/office/drawing/2014/main" id="{2FB74A2D-1EF3-A7F6-1A40-D1B0B452FE31}"/>
              </a:ext>
            </a:extLst>
          </p:cNvPr>
          <p:cNvCxnSpPr>
            <a:cxnSpLocks/>
          </p:cNvCxnSpPr>
          <p:nvPr/>
        </p:nvCxnSpPr>
        <p:spPr>
          <a:xfrm>
            <a:off x="6689506" y="2481805"/>
            <a:ext cx="0" cy="3070020"/>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442" name="Straight Arrow Connector 441">
            <a:extLst>
              <a:ext uri="{FF2B5EF4-FFF2-40B4-BE49-F238E27FC236}">
                <a16:creationId xmlns:a16="http://schemas.microsoft.com/office/drawing/2014/main" id="{7C7E1856-D57C-B18E-D823-A7C51BA1AD34}"/>
              </a:ext>
            </a:extLst>
          </p:cNvPr>
          <p:cNvCxnSpPr>
            <a:cxnSpLocks/>
          </p:cNvCxnSpPr>
          <p:nvPr/>
        </p:nvCxnSpPr>
        <p:spPr>
          <a:xfrm>
            <a:off x="7074413" y="2489260"/>
            <a:ext cx="0" cy="3077164"/>
          </a:xfrm>
          <a:prstGeom prst="straightConnector1">
            <a:avLst/>
          </a:prstGeom>
          <a:ln w="76200">
            <a:solidFill>
              <a:srgbClr val="FF0000"/>
            </a:solidFill>
            <a:headEnd w="sm" len="med"/>
            <a:tailEnd type="triangle" w="sm" len="med"/>
          </a:ln>
        </p:spPr>
        <p:style>
          <a:lnRef idx="1">
            <a:schemeClr val="accent1"/>
          </a:lnRef>
          <a:fillRef idx="0">
            <a:schemeClr val="accent1"/>
          </a:fillRef>
          <a:effectRef idx="0">
            <a:schemeClr val="accent1"/>
          </a:effectRef>
          <a:fontRef idx="minor">
            <a:schemeClr val="tx1"/>
          </a:fontRef>
        </p:style>
      </p:cxnSp>
      <p:sp>
        <p:nvSpPr>
          <p:cNvPr id="443" name="Title 1">
            <a:extLst>
              <a:ext uri="{FF2B5EF4-FFF2-40B4-BE49-F238E27FC236}">
                <a16:creationId xmlns:a16="http://schemas.microsoft.com/office/drawing/2014/main" id="{5DAE019A-1401-072E-335F-4182A01393DD}"/>
              </a:ext>
            </a:extLst>
          </p:cNvPr>
          <p:cNvSpPr txBox="1">
            <a:spLocks/>
          </p:cNvSpPr>
          <p:nvPr/>
        </p:nvSpPr>
        <p:spPr>
          <a:xfrm>
            <a:off x="3868481" y="5112568"/>
            <a:ext cx="31094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srgbClr val="0000FF"/>
                </a:solidFill>
                <a:latin typeface="Arial Narrow" panose="020B0606020202030204" pitchFamily="34" charset="0"/>
                <a:ea typeface="ＭＳ Ｐゴシック" pitchFamily="34" charset="-128"/>
                <a:cs typeface="Arial" pitchFamily="34" charset="0"/>
              </a:rPr>
              <a:t>p</a:t>
            </a:r>
          </a:p>
        </p:txBody>
      </p:sp>
      <p:sp>
        <p:nvSpPr>
          <p:cNvPr id="444" name="Title 1">
            <a:extLst>
              <a:ext uri="{FF2B5EF4-FFF2-40B4-BE49-F238E27FC236}">
                <a16:creationId xmlns:a16="http://schemas.microsoft.com/office/drawing/2014/main" id="{1E28CA50-D338-1818-8050-EA15B36AF3A3}"/>
              </a:ext>
            </a:extLst>
          </p:cNvPr>
          <p:cNvSpPr txBox="1">
            <a:spLocks/>
          </p:cNvSpPr>
          <p:nvPr/>
        </p:nvSpPr>
        <p:spPr>
          <a:xfrm>
            <a:off x="4250853" y="5112568"/>
            <a:ext cx="31094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srgbClr val="0000FF"/>
                </a:solidFill>
                <a:latin typeface="Arial Narrow" panose="020B0606020202030204" pitchFamily="34" charset="0"/>
                <a:ea typeface="ＭＳ Ｐゴシック" pitchFamily="34" charset="-128"/>
                <a:cs typeface="Arial" pitchFamily="34" charset="0"/>
              </a:rPr>
              <a:t>t</a:t>
            </a:r>
          </a:p>
        </p:txBody>
      </p:sp>
      <p:sp>
        <p:nvSpPr>
          <p:cNvPr id="445" name="Title 1">
            <a:extLst>
              <a:ext uri="{FF2B5EF4-FFF2-40B4-BE49-F238E27FC236}">
                <a16:creationId xmlns:a16="http://schemas.microsoft.com/office/drawing/2014/main" id="{BB58DBC3-03EF-2999-AD9C-A85AF83E79DD}"/>
              </a:ext>
            </a:extLst>
          </p:cNvPr>
          <p:cNvSpPr txBox="1">
            <a:spLocks/>
          </p:cNvSpPr>
          <p:nvPr/>
        </p:nvSpPr>
        <p:spPr>
          <a:xfrm>
            <a:off x="4633226" y="5112568"/>
            <a:ext cx="31094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srgbClr val="0000FF"/>
                </a:solidFill>
                <a:latin typeface="Arial Narrow" panose="020B0606020202030204" pitchFamily="34" charset="0"/>
                <a:ea typeface="ＭＳ Ｐゴシック" pitchFamily="34" charset="-128"/>
                <a:cs typeface="Arial" pitchFamily="34" charset="0"/>
              </a:rPr>
              <a:t>k</a:t>
            </a:r>
          </a:p>
        </p:txBody>
      </p:sp>
      <p:sp>
        <p:nvSpPr>
          <p:cNvPr id="446" name="Title 1">
            <a:extLst>
              <a:ext uri="{FF2B5EF4-FFF2-40B4-BE49-F238E27FC236}">
                <a16:creationId xmlns:a16="http://schemas.microsoft.com/office/drawing/2014/main" id="{5F552ACA-1AF3-0541-A4A1-D4CE24DD7428}"/>
              </a:ext>
            </a:extLst>
          </p:cNvPr>
          <p:cNvSpPr txBox="1">
            <a:spLocks/>
          </p:cNvSpPr>
          <p:nvPr/>
        </p:nvSpPr>
        <p:spPr>
          <a:xfrm>
            <a:off x="5015598" y="5112568"/>
            <a:ext cx="31094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srgbClr val="0000FF"/>
                </a:solidFill>
                <a:latin typeface="Arial Narrow" panose="020B0606020202030204" pitchFamily="34" charset="0"/>
                <a:ea typeface="ＭＳ Ｐゴシック" pitchFamily="34" charset="-128"/>
                <a:cs typeface="Arial" pitchFamily="34" charset="0"/>
              </a:rPr>
              <a:t>s</a:t>
            </a:r>
          </a:p>
        </p:txBody>
      </p:sp>
      <p:sp>
        <p:nvSpPr>
          <p:cNvPr id="447" name="Title 1">
            <a:extLst>
              <a:ext uri="{FF2B5EF4-FFF2-40B4-BE49-F238E27FC236}">
                <a16:creationId xmlns:a16="http://schemas.microsoft.com/office/drawing/2014/main" id="{B912E7F0-F826-5A17-A39E-B1EC37FABB34}"/>
              </a:ext>
            </a:extLst>
          </p:cNvPr>
          <p:cNvSpPr txBox="1">
            <a:spLocks/>
          </p:cNvSpPr>
          <p:nvPr/>
        </p:nvSpPr>
        <p:spPr>
          <a:xfrm>
            <a:off x="5397971" y="5112568"/>
            <a:ext cx="31094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srgbClr val="0000FF"/>
                </a:solidFill>
                <a:latin typeface="Arial Narrow" panose="020B0606020202030204" pitchFamily="34" charset="0"/>
                <a:ea typeface="ＭＳ Ｐゴシック" pitchFamily="34" charset="-128"/>
                <a:cs typeface="Arial" pitchFamily="34" charset="0"/>
              </a:rPr>
              <a:t>f</a:t>
            </a:r>
          </a:p>
        </p:txBody>
      </p:sp>
      <p:sp>
        <p:nvSpPr>
          <p:cNvPr id="448" name="Title 1">
            <a:extLst>
              <a:ext uri="{FF2B5EF4-FFF2-40B4-BE49-F238E27FC236}">
                <a16:creationId xmlns:a16="http://schemas.microsoft.com/office/drawing/2014/main" id="{94E2C271-FB6A-F125-A828-118FC4D2126B}"/>
              </a:ext>
            </a:extLst>
          </p:cNvPr>
          <p:cNvSpPr txBox="1">
            <a:spLocks/>
          </p:cNvSpPr>
          <p:nvPr/>
        </p:nvSpPr>
        <p:spPr>
          <a:xfrm>
            <a:off x="5780343" y="5112568"/>
            <a:ext cx="31094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srgbClr val="0000FF"/>
                </a:solidFill>
                <a:latin typeface="Arial Narrow" panose="020B0606020202030204" pitchFamily="34" charset="0"/>
                <a:ea typeface="ＭＳ Ｐゴシック" pitchFamily="34" charset="-128"/>
                <a:cs typeface="Arial" pitchFamily="34" charset="0"/>
              </a:rPr>
              <a:t>h</a:t>
            </a:r>
          </a:p>
        </p:txBody>
      </p:sp>
      <p:sp>
        <p:nvSpPr>
          <p:cNvPr id="449" name="Title 1">
            <a:extLst>
              <a:ext uri="{FF2B5EF4-FFF2-40B4-BE49-F238E27FC236}">
                <a16:creationId xmlns:a16="http://schemas.microsoft.com/office/drawing/2014/main" id="{51253A4A-908F-6540-0446-1EE82164BF3B}"/>
              </a:ext>
            </a:extLst>
          </p:cNvPr>
          <p:cNvSpPr txBox="1">
            <a:spLocks/>
          </p:cNvSpPr>
          <p:nvPr/>
        </p:nvSpPr>
        <p:spPr>
          <a:xfrm>
            <a:off x="6162716" y="5112568"/>
            <a:ext cx="31061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err="1">
                <a:solidFill>
                  <a:srgbClr val="0000FF"/>
                </a:solidFill>
                <a:latin typeface="Arial Narrow" panose="020B0606020202030204" pitchFamily="34" charset="0"/>
                <a:ea typeface="ＭＳ Ｐゴシック" pitchFamily="34" charset="-128"/>
                <a:cs typeface="Arial" pitchFamily="34" charset="0"/>
              </a:rPr>
              <a:t>ch</a:t>
            </a:r>
            <a:endParaRPr lang="en-US" altLang="ja-JP" sz="1350" b="1" dirty="0">
              <a:solidFill>
                <a:srgbClr val="0000FF"/>
              </a:solidFill>
              <a:latin typeface="Arial Narrow" panose="020B0606020202030204" pitchFamily="34" charset="0"/>
              <a:ea typeface="ＭＳ Ｐゴシック" pitchFamily="34" charset="-128"/>
              <a:cs typeface="Arial" pitchFamily="34" charset="0"/>
            </a:endParaRPr>
          </a:p>
        </p:txBody>
      </p:sp>
      <p:sp>
        <p:nvSpPr>
          <p:cNvPr id="450" name="Title 1">
            <a:extLst>
              <a:ext uri="{FF2B5EF4-FFF2-40B4-BE49-F238E27FC236}">
                <a16:creationId xmlns:a16="http://schemas.microsoft.com/office/drawing/2014/main" id="{E4574D11-0516-2DA1-B9F8-5C0FAAA91663}"/>
              </a:ext>
            </a:extLst>
          </p:cNvPr>
          <p:cNvSpPr txBox="1">
            <a:spLocks/>
          </p:cNvSpPr>
          <p:nvPr/>
        </p:nvSpPr>
        <p:spPr>
          <a:xfrm>
            <a:off x="6544760" y="5112568"/>
            <a:ext cx="31061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err="1">
                <a:solidFill>
                  <a:srgbClr val="0000FF"/>
                </a:solidFill>
                <a:latin typeface="Arial Narrow" panose="020B0606020202030204" pitchFamily="34" charset="0"/>
                <a:ea typeface="ＭＳ Ｐゴシック" pitchFamily="34" charset="-128"/>
                <a:cs typeface="Arial" pitchFamily="34" charset="0"/>
              </a:rPr>
              <a:t>sh</a:t>
            </a:r>
            <a:endParaRPr lang="en-US" altLang="ja-JP" sz="1350" b="1" dirty="0">
              <a:solidFill>
                <a:srgbClr val="0000FF"/>
              </a:solidFill>
              <a:latin typeface="Arial Narrow" panose="020B0606020202030204" pitchFamily="34" charset="0"/>
              <a:ea typeface="ＭＳ Ｐゴシック" pitchFamily="34" charset="-128"/>
              <a:cs typeface="Arial" pitchFamily="34" charset="0"/>
            </a:endParaRPr>
          </a:p>
        </p:txBody>
      </p:sp>
      <p:sp>
        <p:nvSpPr>
          <p:cNvPr id="451" name="Title 1">
            <a:extLst>
              <a:ext uri="{FF2B5EF4-FFF2-40B4-BE49-F238E27FC236}">
                <a16:creationId xmlns:a16="http://schemas.microsoft.com/office/drawing/2014/main" id="{6F829A82-2431-2E08-E632-756ED337F670}"/>
              </a:ext>
            </a:extLst>
          </p:cNvPr>
          <p:cNvSpPr txBox="1">
            <a:spLocks/>
          </p:cNvSpPr>
          <p:nvPr/>
        </p:nvSpPr>
        <p:spPr>
          <a:xfrm>
            <a:off x="6926802" y="5112568"/>
            <a:ext cx="310619" cy="270206"/>
          </a:xfrm>
          <a:prstGeom prst="rect">
            <a:avLst/>
          </a:prstGeom>
          <a:solidFill>
            <a:schemeClr val="bg1"/>
          </a:solidFill>
          <a:ln>
            <a:solidFill>
              <a:srgbClr val="0000FF"/>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err="1">
                <a:solidFill>
                  <a:srgbClr val="0000FF"/>
                </a:solidFill>
                <a:latin typeface="Arial Narrow" panose="020B0606020202030204" pitchFamily="34" charset="0"/>
                <a:ea typeface="ＭＳ Ｐゴシック" pitchFamily="34" charset="-128"/>
                <a:cs typeface="Arial" pitchFamily="34" charset="0"/>
              </a:rPr>
              <a:t>th</a:t>
            </a:r>
            <a:endParaRPr lang="en-US" altLang="ja-JP" sz="1350" b="1" dirty="0">
              <a:solidFill>
                <a:srgbClr val="0000FF"/>
              </a:solidFill>
              <a:latin typeface="Arial Narrow" panose="020B0606020202030204" pitchFamily="34" charset="0"/>
              <a:ea typeface="ＭＳ Ｐゴシック" pitchFamily="34" charset="-128"/>
              <a:cs typeface="Arial" pitchFamily="34" charset="0"/>
            </a:endParaRPr>
          </a:p>
        </p:txBody>
      </p:sp>
      <p:pic>
        <p:nvPicPr>
          <p:cNvPr id="452" name="Picture 2" descr="C:\Users\Shanics\Desktop\EIONPO\Illustration\schwa e.png">
            <a:extLst>
              <a:ext uri="{FF2B5EF4-FFF2-40B4-BE49-F238E27FC236}">
                <a16:creationId xmlns:a16="http://schemas.microsoft.com/office/drawing/2014/main" id="{C890AB8E-55B6-1E7C-5CDA-D39355847D3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03452" y="3715274"/>
            <a:ext cx="301218"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53" name="Picture 2">
            <a:extLst>
              <a:ext uri="{FF2B5EF4-FFF2-40B4-BE49-F238E27FC236}">
                <a16:creationId xmlns:a16="http://schemas.microsoft.com/office/drawing/2014/main" id="{62968CA0-817C-8FFF-6089-AC1B4B680334}"/>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4279090" y="3715274"/>
            <a:ext cx="304733"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54" name="Picture 2">
            <a:extLst>
              <a:ext uri="{FF2B5EF4-FFF2-40B4-BE49-F238E27FC236}">
                <a16:creationId xmlns:a16="http://schemas.microsoft.com/office/drawing/2014/main" id="{FA1DA167-BE91-87CB-6DF6-552E245F7BE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4658242" y="3715274"/>
            <a:ext cx="302543"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55" name="Picture 2">
            <a:extLst>
              <a:ext uri="{FF2B5EF4-FFF2-40B4-BE49-F238E27FC236}">
                <a16:creationId xmlns:a16="http://schemas.microsoft.com/office/drawing/2014/main" id="{111D68A0-38AE-735C-5D66-907A9362C97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5035204" y="3715274"/>
            <a:ext cx="304466"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56" name="Picture 2">
            <a:extLst>
              <a:ext uri="{FF2B5EF4-FFF2-40B4-BE49-F238E27FC236}">
                <a16:creationId xmlns:a16="http://schemas.microsoft.com/office/drawing/2014/main" id="{3A1B1E72-7F9E-FA13-58D4-E9C3B1F82DA5}"/>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5414090" y="3715274"/>
            <a:ext cx="299273"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57" name="Picture 2" descr="C:\Users\Shanics\Desktop\EIONPO\Illustration\schwa e.png">
            <a:extLst>
              <a:ext uri="{FF2B5EF4-FFF2-40B4-BE49-F238E27FC236}">
                <a16:creationId xmlns:a16="http://schemas.microsoft.com/office/drawing/2014/main" id="{C818E452-8E70-9CF7-C40A-EAF230A95A4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787781" y="3715274"/>
            <a:ext cx="301218"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58" name="Picture 2">
            <a:extLst>
              <a:ext uri="{FF2B5EF4-FFF2-40B4-BE49-F238E27FC236}">
                <a16:creationId xmlns:a16="http://schemas.microsoft.com/office/drawing/2014/main" id="{CC88933F-B04C-CD4C-5C33-3F07030BD76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6163419" y="3715274"/>
            <a:ext cx="304733"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59" name="Picture 2">
            <a:extLst>
              <a:ext uri="{FF2B5EF4-FFF2-40B4-BE49-F238E27FC236}">
                <a16:creationId xmlns:a16="http://schemas.microsoft.com/office/drawing/2014/main" id="{52245574-3C0C-8C67-E764-186354B70E5E}"/>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6542571" y="3715274"/>
            <a:ext cx="302543"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460" name="Picture 2">
            <a:extLst>
              <a:ext uri="{FF2B5EF4-FFF2-40B4-BE49-F238E27FC236}">
                <a16:creationId xmlns:a16="http://schemas.microsoft.com/office/drawing/2014/main" id="{EA0793AF-5F1B-3857-33A6-B0BF19561A19}"/>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6919530" y="3715274"/>
            <a:ext cx="304466" cy="272735"/>
          </a:xfrm>
          <a:prstGeom prst="rect">
            <a:avLst/>
          </a:prstGeom>
          <a:ln w="38100" cap="sq">
            <a:no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461" name="Group 460">
            <a:extLst>
              <a:ext uri="{FF2B5EF4-FFF2-40B4-BE49-F238E27FC236}">
                <a16:creationId xmlns:a16="http://schemas.microsoft.com/office/drawing/2014/main" id="{9369B36A-875C-D5A3-FDA5-3B9FCF1AF4AF}"/>
              </a:ext>
            </a:extLst>
          </p:cNvPr>
          <p:cNvGrpSpPr/>
          <p:nvPr/>
        </p:nvGrpSpPr>
        <p:grpSpPr>
          <a:xfrm>
            <a:off x="4045606" y="2463875"/>
            <a:ext cx="3615752" cy="349169"/>
            <a:chOff x="1703152" y="2162045"/>
            <a:chExt cx="4821002" cy="465558"/>
          </a:xfrm>
        </p:grpSpPr>
        <p:cxnSp>
          <p:nvCxnSpPr>
            <p:cNvPr id="462" name="Connector: Elbow 461">
              <a:extLst>
                <a:ext uri="{FF2B5EF4-FFF2-40B4-BE49-F238E27FC236}">
                  <a16:creationId xmlns:a16="http://schemas.microsoft.com/office/drawing/2014/main" id="{C8491AD5-3026-920E-4818-0AC5F7698FF5}"/>
                </a:ext>
              </a:extLst>
            </p:cNvPr>
            <p:cNvCxnSpPr>
              <a:cxnSpLocks/>
            </p:cNvCxnSpPr>
            <p:nvPr/>
          </p:nvCxnSpPr>
          <p:spPr>
            <a:xfrm rot="10800000" flipV="1">
              <a:off x="5743353" y="2162045"/>
              <a:ext cx="767044" cy="446094"/>
            </a:xfrm>
            <a:prstGeom prst="bentConnector2">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63" name="Connector: Elbow 462">
              <a:extLst>
                <a:ext uri="{FF2B5EF4-FFF2-40B4-BE49-F238E27FC236}">
                  <a16:creationId xmlns:a16="http://schemas.microsoft.com/office/drawing/2014/main" id="{9C849539-18E6-DDFB-58A8-5B7C826B820D}"/>
                </a:ext>
              </a:extLst>
            </p:cNvPr>
            <p:cNvCxnSpPr>
              <a:cxnSpLocks/>
            </p:cNvCxnSpPr>
            <p:nvPr/>
          </p:nvCxnSpPr>
          <p:spPr>
            <a:xfrm rot="10800000" flipV="1">
              <a:off x="4729434" y="2162045"/>
              <a:ext cx="1205323" cy="446094"/>
            </a:xfrm>
            <a:prstGeom prst="bentConnector2">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64" name="Connector: Elbow 463">
              <a:extLst>
                <a:ext uri="{FF2B5EF4-FFF2-40B4-BE49-F238E27FC236}">
                  <a16:creationId xmlns:a16="http://schemas.microsoft.com/office/drawing/2014/main" id="{0DEEBFCB-DBCA-2A1A-87BF-5AEC5CE9A2CC}"/>
                </a:ext>
              </a:extLst>
            </p:cNvPr>
            <p:cNvCxnSpPr>
              <a:cxnSpLocks/>
            </p:cNvCxnSpPr>
            <p:nvPr/>
          </p:nvCxnSpPr>
          <p:spPr>
            <a:xfrm rot="10800000" flipV="1">
              <a:off x="5235793" y="2166730"/>
              <a:ext cx="1288361" cy="460873"/>
            </a:xfrm>
            <a:prstGeom prst="bentConnector3">
              <a:avLst>
                <a:gd name="adj1" fmla="val 100145"/>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65" name="Connector: Elbow 464">
              <a:extLst>
                <a:ext uri="{FF2B5EF4-FFF2-40B4-BE49-F238E27FC236}">
                  <a16:creationId xmlns:a16="http://schemas.microsoft.com/office/drawing/2014/main" id="{594EED50-36D6-7150-06A3-E8FE508D5ED1}"/>
                </a:ext>
              </a:extLst>
            </p:cNvPr>
            <p:cNvCxnSpPr>
              <a:cxnSpLocks/>
            </p:cNvCxnSpPr>
            <p:nvPr/>
          </p:nvCxnSpPr>
          <p:spPr>
            <a:xfrm rot="10800000" flipV="1">
              <a:off x="4237148" y="2171156"/>
              <a:ext cx="2251571" cy="446094"/>
            </a:xfrm>
            <a:prstGeom prst="bentConnector2">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66" name="Connector: Elbow 465">
              <a:extLst>
                <a:ext uri="{FF2B5EF4-FFF2-40B4-BE49-F238E27FC236}">
                  <a16:creationId xmlns:a16="http://schemas.microsoft.com/office/drawing/2014/main" id="{EAAECBED-B9D9-69A0-DAFA-7A43953377A7}"/>
                </a:ext>
              </a:extLst>
            </p:cNvPr>
            <p:cNvCxnSpPr>
              <a:cxnSpLocks/>
            </p:cNvCxnSpPr>
            <p:nvPr/>
          </p:nvCxnSpPr>
          <p:spPr>
            <a:xfrm rot="10800000" flipV="1">
              <a:off x="3717269" y="2162045"/>
              <a:ext cx="2695220" cy="446094"/>
            </a:xfrm>
            <a:prstGeom prst="bentConnector2">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67" name="Connector: Elbow 466">
              <a:extLst>
                <a:ext uri="{FF2B5EF4-FFF2-40B4-BE49-F238E27FC236}">
                  <a16:creationId xmlns:a16="http://schemas.microsoft.com/office/drawing/2014/main" id="{E0FEF8AC-908A-E96C-A22B-63116F9B0175}"/>
                </a:ext>
              </a:extLst>
            </p:cNvPr>
            <p:cNvCxnSpPr>
              <a:cxnSpLocks/>
            </p:cNvCxnSpPr>
            <p:nvPr/>
          </p:nvCxnSpPr>
          <p:spPr>
            <a:xfrm rot="10800000" flipV="1">
              <a:off x="2722164" y="2171984"/>
              <a:ext cx="3109965" cy="446094"/>
            </a:xfrm>
            <a:prstGeom prst="bentConnector2">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68" name="Connector: Elbow 467">
              <a:extLst>
                <a:ext uri="{FF2B5EF4-FFF2-40B4-BE49-F238E27FC236}">
                  <a16:creationId xmlns:a16="http://schemas.microsoft.com/office/drawing/2014/main" id="{D61DA0BC-7908-56C8-19A2-4872B69EF0C6}"/>
                </a:ext>
              </a:extLst>
            </p:cNvPr>
            <p:cNvCxnSpPr>
              <a:cxnSpLocks/>
            </p:cNvCxnSpPr>
            <p:nvPr/>
          </p:nvCxnSpPr>
          <p:spPr>
            <a:xfrm rot="10800000" flipV="1">
              <a:off x="3232703" y="2186608"/>
              <a:ext cx="3217020" cy="431469"/>
            </a:xfrm>
            <a:prstGeom prst="bentConnector3">
              <a:avLst>
                <a:gd name="adj1" fmla="val 100051"/>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69" name="Connector: Elbow 468">
              <a:extLst>
                <a:ext uri="{FF2B5EF4-FFF2-40B4-BE49-F238E27FC236}">
                  <a16:creationId xmlns:a16="http://schemas.microsoft.com/office/drawing/2014/main" id="{E509CB38-B9C4-7972-1583-32B10D2CC3F9}"/>
                </a:ext>
              </a:extLst>
            </p:cNvPr>
            <p:cNvCxnSpPr>
              <a:cxnSpLocks/>
            </p:cNvCxnSpPr>
            <p:nvPr/>
          </p:nvCxnSpPr>
          <p:spPr>
            <a:xfrm rot="10800000" flipV="1">
              <a:off x="2206821" y="2162045"/>
              <a:ext cx="4027131" cy="446094"/>
            </a:xfrm>
            <a:prstGeom prst="bentConnector2">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70" name="Connector: Elbow 469">
              <a:extLst>
                <a:ext uri="{FF2B5EF4-FFF2-40B4-BE49-F238E27FC236}">
                  <a16:creationId xmlns:a16="http://schemas.microsoft.com/office/drawing/2014/main" id="{FA8F0E7E-1AE3-4028-B883-8FC5E5681CA1}"/>
                </a:ext>
              </a:extLst>
            </p:cNvPr>
            <p:cNvCxnSpPr>
              <a:cxnSpLocks/>
            </p:cNvCxnSpPr>
            <p:nvPr/>
          </p:nvCxnSpPr>
          <p:spPr>
            <a:xfrm rot="10800000" flipV="1">
              <a:off x="1703152" y="2162045"/>
              <a:ext cx="4467005" cy="446094"/>
            </a:xfrm>
            <a:prstGeom prst="bentConnector2">
              <a:avLst/>
            </a:prstGeom>
            <a:ln w="57150">
              <a:solidFill>
                <a:srgbClr val="0000FF"/>
              </a:solidFill>
              <a:tailEnd type="triangle"/>
            </a:ln>
          </p:spPr>
          <p:style>
            <a:lnRef idx="1">
              <a:schemeClr val="accent1"/>
            </a:lnRef>
            <a:fillRef idx="0">
              <a:schemeClr val="accent1"/>
            </a:fillRef>
            <a:effectRef idx="0">
              <a:schemeClr val="accent1"/>
            </a:effectRef>
            <a:fontRef idx="minor">
              <a:schemeClr val="tx1"/>
            </a:fontRef>
          </p:style>
        </p:cxnSp>
      </p:grpSp>
      <p:cxnSp>
        <p:nvCxnSpPr>
          <p:cNvPr id="471" name="Connector: Elbow 470">
            <a:extLst>
              <a:ext uri="{FF2B5EF4-FFF2-40B4-BE49-F238E27FC236}">
                <a16:creationId xmlns:a16="http://schemas.microsoft.com/office/drawing/2014/main" id="{DA0B2EA7-A81F-794F-6147-F27A9F1F022D}"/>
              </a:ext>
            </a:extLst>
          </p:cNvPr>
          <p:cNvCxnSpPr>
            <a:cxnSpLocks/>
            <a:stCxn id="423" idx="4"/>
            <a:endCxn id="460" idx="3"/>
          </p:cNvCxnSpPr>
          <p:nvPr/>
        </p:nvCxnSpPr>
        <p:spPr>
          <a:xfrm rot="5400000">
            <a:off x="7003283" y="3080500"/>
            <a:ext cx="991855" cy="550426"/>
          </a:xfrm>
          <a:prstGeom prst="bentConnector2">
            <a:avLst/>
          </a:prstGeom>
          <a:ln w="76200">
            <a:solidFill>
              <a:srgbClr val="006600"/>
            </a:solidFill>
            <a:tailEnd type="triangle"/>
          </a:ln>
        </p:spPr>
        <p:style>
          <a:lnRef idx="1">
            <a:schemeClr val="accent3"/>
          </a:lnRef>
          <a:fillRef idx="0">
            <a:schemeClr val="accent3"/>
          </a:fillRef>
          <a:effectRef idx="0">
            <a:schemeClr val="accent3"/>
          </a:effectRef>
          <a:fontRef idx="minor">
            <a:schemeClr val="tx1"/>
          </a:fontRef>
        </p:style>
      </p:cxnSp>
      <p:sp>
        <p:nvSpPr>
          <p:cNvPr id="472" name="Title 1">
            <a:hlinkClick r:id="" action="ppaction://noaction">
              <a:snd r:embed="rId13" name="So.wav"/>
            </a:hlinkClick>
            <a:extLst>
              <a:ext uri="{FF2B5EF4-FFF2-40B4-BE49-F238E27FC236}">
                <a16:creationId xmlns:a16="http://schemas.microsoft.com/office/drawing/2014/main" id="{C308B47D-A001-6661-C6A8-D1802ACFEE14}"/>
              </a:ext>
            </a:extLst>
          </p:cNvPr>
          <p:cNvSpPr txBox="1">
            <a:spLocks/>
          </p:cNvSpPr>
          <p:nvPr/>
        </p:nvSpPr>
        <p:spPr>
          <a:xfrm>
            <a:off x="4565375" y="1645754"/>
            <a:ext cx="1335846" cy="783824"/>
          </a:xfrm>
          <a:prstGeom prst="rect">
            <a:avLst/>
          </a:prstGeom>
        </p:spPr>
        <p:txBody>
          <a:bodyPr vert="horz" lIns="68580" tIns="34290" rIns="68580" bIns="34290" rtlCol="0" anchor="ctr">
            <a:noAutofit/>
          </a:bodyPr>
          <a:lstStyle/>
          <a:p>
            <a:pPr algn="ctr" defTabSz="685800">
              <a:spcBef>
                <a:spcPct val="0"/>
              </a:spcBef>
              <a:defRPr/>
            </a:pPr>
            <a:r>
              <a:rPr lang="ja-JP" altLang="en-US" sz="4050" b="1" dirty="0">
                <a:solidFill>
                  <a:prstClr val="black"/>
                </a:solidFill>
                <a:latin typeface="Arial Narrow" pitchFamily="34" charset="0"/>
                <a:ea typeface="ふみゴシック" pitchFamily="65" charset="-128"/>
              </a:rPr>
              <a:t>🎼</a:t>
            </a:r>
            <a:endParaRPr lang="en-US" sz="4050" b="1" dirty="0">
              <a:solidFill>
                <a:prstClr val="black"/>
              </a:solidFill>
              <a:latin typeface="Arial Narrow" pitchFamily="34" charset="0"/>
              <a:ea typeface="ふみゴシック" pitchFamily="65" charset="-128"/>
            </a:endParaRPr>
          </a:p>
        </p:txBody>
      </p:sp>
      <p:sp>
        <p:nvSpPr>
          <p:cNvPr id="473" name="Title 1">
            <a:hlinkClick r:id="" action="ppaction://noaction">
              <a:snd r:embed="rId14" name="cat.wav"/>
            </a:hlinkClick>
            <a:extLst>
              <a:ext uri="{FF2B5EF4-FFF2-40B4-BE49-F238E27FC236}">
                <a16:creationId xmlns:a16="http://schemas.microsoft.com/office/drawing/2014/main" id="{6B06CC5F-C161-D857-A10C-276B3AE82BE3}"/>
              </a:ext>
            </a:extLst>
          </p:cNvPr>
          <p:cNvSpPr txBox="1">
            <a:spLocks/>
          </p:cNvSpPr>
          <p:nvPr/>
        </p:nvSpPr>
        <p:spPr>
          <a:xfrm>
            <a:off x="5752495" y="1792147"/>
            <a:ext cx="1062171" cy="481952"/>
          </a:xfrm>
          <a:prstGeom prst="rect">
            <a:avLst/>
          </a:prstGeom>
        </p:spPr>
        <p:txBody>
          <a:bodyPr vert="horz" lIns="68580" tIns="34290" rIns="68580" bIns="34290" rtlCol="0" anchor="ctr">
            <a:noAutofit/>
          </a:bodyPr>
          <a:lstStyle/>
          <a:p>
            <a:pPr algn="ctr" defTabSz="685800">
              <a:spcBef>
                <a:spcPct val="0"/>
              </a:spcBef>
              <a:defRPr/>
            </a:pPr>
            <a:r>
              <a:rPr lang="en-US" altLang="ja-JP" sz="2700" b="1" dirty="0">
                <a:solidFill>
                  <a:prstClr val="black"/>
                </a:solidFill>
                <a:latin typeface="MS PGothic" pitchFamily="34" charset="-128"/>
                <a:ea typeface="MS PGothic" pitchFamily="34" charset="-128"/>
              </a:rPr>
              <a:t>G(</a:t>
            </a:r>
            <a:r>
              <a:rPr lang="ja-JP" altLang="en-US" sz="2700" b="1" dirty="0">
                <a:solidFill>
                  <a:prstClr val="black"/>
                </a:solidFill>
                <a:latin typeface="MS PGothic" pitchFamily="34" charset="-128"/>
                <a:ea typeface="MS PGothic" pitchFamily="34" charset="-128"/>
              </a:rPr>
              <a:t>ソ</a:t>
            </a:r>
            <a:r>
              <a:rPr lang="en-US" altLang="ja-JP" sz="2700" b="1" dirty="0">
                <a:solidFill>
                  <a:prstClr val="black"/>
                </a:solidFill>
                <a:latin typeface="MS PGothic" pitchFamily="34" charset="-128"/>
                <a:ea typeface="MS PGothic" pitchFamily="34" charset="-128"/>
              </a:rPr>
              <a:t>)</a:t>
            </a:r>
            <a:endParaRPr lang="en-US" sz="2700" b="1" dirty="0">
              <a:solidFill>
                <a:prstClr val="black"/>
              </a:solidFill>
              <a:latin typeface="MS PGothic" pitchFamily="34" charset="-128"/>
              <a:ea typeface="MS PGothic" pitchFamily="34" charset="-128"/>
            </a:endParaRPr>
          </a:p>
        </p:txBody>
      </p:sp>
      <p:sp>
        <p:nvSpPr>
          <p:cNvPr id="474" name="Title 15">
            <a:extLst>
              <a:ext uri="{FF2B5EF4-FFF2-40B4-BE49-F238E27FC236}">
                <a16:creationId xmlns:a16="http://schemas.microsoft.com/office/drawing/2014/main" id="{864572DC-2D35-0E81-E01C-12E20F382FF4}"/>
              </a:ext>
            </a:extLst>
          </p:cNvPr>
          <p:cNvSpPr>
            <a:spLocks noGrp="1"/>
          </p:cNvSpPr>
          <p:nvPr>
            <p:ph type="title"/>
          </p:nvPr>
        </p:nvSpPr>
        <p:spPr>
          <a:xfrm>
            <a:off x="2276476" y="143045"/>
            <a:ext cx="7686674" cy="643151"/>
          </a:xfrm>
        </p:spPr>
        <p:txBody>
          <a:bodyPr>
            <a:noAutofit/>
          </a:bodyPr>
          <a:lstStyle/>
          <a:p>
            <a:pPr algn="ctr"/>
            <a:r>
              <a:rPr lang="en-US" sz="4000" b="1" u="sng" dirty="0">
                <a:effectLst>
                  <a:outerShdw blurRad="38100" dist="38100" dir="2700000" algn="tl">
                    <a:srgbClr val="000000">
                      <a:alpha val="43137"/>
                    </a:srgbClr>
                  </a:outerShdw>
                </a:effectLst>
              </a:rPr>
              <a:t>Mechanism of Consonants</a:t>
            </a:r>
          </a:p>
        </p:txBody>
      </p:sp>
      <p:sp>
        <p:nvSpPr>
          <p:cNvPr id="475" name="Freeform: Shape 474">
            <a:extLst>
              <a:ext uri="{FF2B5EF4-FFF2-40B4-BE49-F238E27FC236}">
                <a16:creationId xmlns:a16="http://schemas.microsoft.com/office/drawing/2014/main" id="{4097B0D5-1FF7-DF77-C1CA-178E3E46EFDA}"/>
              </a:ext>
            </a:extLst>
          </p:cNvPr>
          <p:cNvSpPr/>
          <p:nvPr/>
        </p:nvSpPr>
        <p:spPr>
          <a:xfrm>
            <a:off x="7422433" y="2325027"/>
            <a:ext cx="1269749" cy="673160"/>
          </a:xfrm>
          <a:custGeom>
            <a:avLst/>
            <a:gdLst>
              <a:gd name="connsiteX0" fmla="*/ 0 w 1692998"/>
              <a:gd name="connsiteY0" fmla="*/ 209483 h 897547"/>
              <a:gd name="connsiteX1" fmla="*/ 235390 w 1692998"/>
              <a:gd name="connsiteY1" fmla="*/ 109895 h 897547"/>
              <a:gd name="connsiteX2" fmla="*/ 452673 w 1692998"/>
              <a:gd name="connsiteY2" fmla="*/ 10307 h 897547"/>
              <a:gd name="connsiteX3" fmla="*/ 669956 w 1692998"/>
              <a:gd name="connsiteY3" fmla="*/ 10307 h 897547"/>
              <a:gd name="connsiteX4" fmla="*/ 841972 w 1692998"/>
              <a:gd name="connsiteY4" fmla="*/ 73681 h 897547"/>
              <a:gd name="connsiteX5" fmla="*/ 1004935 w 1692998"/>
              <a:gd name="connsiteY5" fmla="*/ 164216 h 897547"/>
              <a:gd name="connsiteX6" fmla="*/ 1140737 w 1692998"/>
              <a:gd name="connsiteY6" fmla="*/ 318125 h 897547"/>
              <a:gd name="connsiteX7" fmla="*/ 1394234 w 1692998"/>
              <a:gd name="connsiteY7" fmla="*/ 598782 h 897547"/>
              <a:gd name="connsiteX8" fmla="*/ 1692998 w 1692998"/>
              <a:gd name="connsiteY8" fmla="*/ 897547 h 89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92998" h="897547">
                <a:moveTo>
                  <a:pt x="0" y="209483"/>
                </a:moveTo>
                <a:lnTo>
                  <a:pt x="235390" y="109895"/>
                </a:lnTo>
                <a:cubicBezTo>
                  <a:pt x="310835" y="76699"/>
                  <a:pt x="380245" y="26905"/>
                  <a:pt x="452673" y="10307"/>
                </a:cubicBezTo>
                <a:cubicBezTo>
                  <a:pt x="525101" y="-6291"/>
                  <a:pt x="605073" y="-255"/>
                  <a:pt x="669956" y="10307"/>
                </a:cubicBezTo>
                <a:cubicBezTo>
                  <a:pt x="734839" y="20869"/>
                  <a:pt x="786142" y="48029"/>
                  <a:pt x="841972" y="73681"/>
                </a:cubicBezTo>
                <a:cubicBezTo>
                  <a:pt x="897802" y="99332"/>
                  <a:pt x="955141" y="123475"/>
                  <a:pt x="1004935" y="164216"/>
                </a:cubicBezTo>
                <a:cubicBezTo>
                  <a:pt x="1054729" y="204957"/>
                  <a:pt x="1140737" y="318125"/>
                  <a:pt x="1140737" y="318125"/>
                </a:cubicBezTo>
                <a:cubicBezTo>
                  <a:pt x="1205620" y="390553"/>
                  <a:pt x="1302191" y="502212"/>
                  <a:pt x="1394234" y="598782"/>
                </a:cubicBezTo>
                <a:cubicBezTo>
                  <a:pt x="1486277" y="695352"/>
                  <a:pt x="1589637" y="796449"/>
                  <a:pt x="1692998" y="897547"/>
                </a:cubicBezTo>
              </a:path>
            </a:pathLst>
          </a:custGeom>
          <a:noFill/>
          <a:ln w="76200">
            <a:solidFill>
              <a:srgbClr val="FF0000"/>
            </a:solidFill>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dirty="0">
              <a:solidFill>
                <a:prstClr val="white"/>
              </a:solidFill>
              <a:latin typeface="Calibri" panose="020F0502020204030204"/>
            </a:endParaRPr>
          </a:p>
        </p:txBody>
      </p:sp>
      <p:grpSp>
        <p:nvGrpSpPr>
          <p:cNvPr id="476" name="Group 475">
            <a:extLst>
              <a:ext uri="{FF2B5EF4-FFF2-40B4-BE49-F238E27FC236}">
                <a16:creationId xmlns:a16="http://schemas.microsoft.com/office/drawing/2014/main" id="{A51E8B43-DD57-0B4B-3335-FD9B684C786F}"/>
              </a:ext>
            </a:extLst>
          </p:cNvPr>
          <p:cNvGrpSpPr/>
          <p:nvPr/>
        </p:nvGrpSpPr>
        <p:grpSpPr>
          <a:xfrm>
            <a:off x="4048264" y="2458559"/>
            <a:ext cx="3615752" cy="349169"/>
            <a:chOff x="1703152" y="2162045"/>
            <a:chExt cx="4821002" cy="465558"/>
          </a:xfrm>
        </p:grpSpPr>
        <p:cxnSp>
          <p:nvCxnSpPr>
            <p:cNvPr id="477" name="Connector: Elbow 476">
              <a:extLst>
                <a:ext uri="{FF2B5EF4-FFF2-40B4-BE49-F238E27FC236}">
                  <a16:creationId xmlns:a16="http://schemas.microsoft.com/office/drawing/2014/main" id="{1217B1B0-B7CC-A402-951C-97713CBA20FA}"/>
                </a:ext>
              </a:extLst>
            </p:cNvPr>
            <p:cNvCxnSpPr>
              <a:cxnSpLocks/>
            </p:cNvCxnSpPr>
            <p:nvPr/>
          </p:nvCxnSpPr>
          <p:spPr>
            <a:xfrm rot="10800000" flipV="1">
              <a:off x="5743353" y="2162045"/>
              <a:ext cx="767044" cy="446094"/>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8" name="Connector: Elbow 477">
              <a:extLst>
                <a:ext uri="{FF2B5EF4-FFF2-40B4-BE49-F238E27FC236}">
                  <a16:creationId xmlns:a16="http://schemas.microsoft.com/office/drawing/2014/main" id="{AF6E12FC-E505-6403-55A1-7E89CC9CEEE0}"/>
                </a:ext>
              </a:extLst>
            </p:cNvPr>
            <p:cNvCxnSpPr>
              <a:cxnSpLocks/>
            </p:cNvCxnSpPr>
            <p:nvPr/>
          </p:nvCxnSpPr>
          <p:spPr>
            <a:xfrm rot="10800000" flipV="1">
              <a:off x="4729434" y="2162045"/>
              <a:ext cx="1205323" cy="446094"/>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9" name="Connector: Elbow 478">
              <a:extLst>
                <a:ext uri="{FF2B5EF4-FFF2-40B4-BE49-F238E27FC236}">
                  <a16:creationId xmlns:a16="http://schemas.microsoft.com/office/drawing/2014/main" id="{05BC9B3A-F39F-691E-8D2B-4C5F32AD539F}"/>
                </a:ext>
              </a:extLst>
            </p:cNvPr>
            <p:cNvCxnSpPr>
              <a:cxnSpLocks/>
            </p:cNvCxnSpPr>
            <p:nvPr/>
          </p:nvCxnSpPr>
          <p:spPr>
            <a:xfrm rot="10800000" flipV="1">
              <a:off x="5235793" y="2166730"/>
              <a:ext cx="1288361" cy="460873"/>
            </a:xfrm>
            <a:prstGeom prst="bentConnector3">
              <a:avLst>
                <a:gd name="adj1" fmla="val 100145"/>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0" name="Connector: Elbow 479">
              <a:extLst>
                <a:ext uri="{FF2B5EF4-FFF2-40B4-BE49-F238E27FC236}">
                  <a16:creationId xmlns:a16="http://schemas.microsoft.com/office/drawing/2014/main" id="{60D426C1-DAA2-57E4-407D-A77A8A6ADB37}"/>
                </a:ext>
              </a:extLst>
            </p:cNvPr>
            <p:cNvCxnSpPr>
              <a:cxnSpLocks/>
            </p:cNvCxnSpPr>
            <p:nvPr/>
          </p:nvCxnSpPr>
          <p:spPr>
            <a:xfrm rot="10800000" flipV="1">
              <a:off x="4237148" y="2171156"/>
              <a:ext cx="2251571" cy="446094"/>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1" name="Connector: Elbow 480">
              <a:extLst>
                <a:ext uri="{FF2B5EF4-FFF2-40B4-BE49-F238E27FC236}">
                  <a16:creationId xmlns:a16="http://schemas.microsoft.com/office/drawing/2014/main" id="{8FDA4F03-349B-2A7D-7202-9058A622C845}"/>
                </a:ext>
              </a:extLst>
            </p:cNvPr>
            <p:cNvCxnSpPr>
              <a:cxnSpLocks/>
            </p:cNvCxnSpPr>
            <p:nvPr/>
          </p:nvCxnSpPr>
          <p:spPr>
            <a:xfrm rot="10800000" flipV="1">
              <a:off x="3717269" y="2162045"/>
              <a:ext cx="2695220" cy="446094"/>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2" name="Connector: Elbow 481">
              <a:extLst>
                <a:ext uri="{FF2B5EF4-FFF2-40B4-BE49-F238E27FC236}">
                  <a16:creationId xmlns:a16="http://schemas.microsoft.com/office/drawing/2014/main" id="{7B9B6AEE-E947-1F1D-0A46-5E66032973B6}"/>
                </a:ext>
              </a:extLst>
            </p:cNvPr>
            <p:cNvCxnSpPr>
              <a:cxnSpLocks/>
            </p:cNvCxnSpPr>
            <p:nvPr/>
          </p:nvCxnSpPr>
          <p:spPr>
            <a:xfrm rot="10800000" flipV="1">
              <a:off x="2722164" y="2171984"/>
              <a:ext cx="3109965" cy="446094"/>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3" name="Connector: Elbow 482">
              <a:extLst>
                <a:ext uri="{FF2B5EF4-FFF2-40B4-BE49-F238E27FC236}">
                  <a16:creationId xmlns:a16="http://schemas.microsoft.com/office/drawing/2014/main" id="{5554FCD8-7DA9-21FC-72C6-D67D4BB28AC3}"/>
                </a:ext>
              </a:extLst>
            </p:cNvPr>
            <p:cNvCxnSpPr>
              <a:cxnSpLocks/>
            </p:cNvCxnSpPr>
            <p:nvPr/>
          </p:nvCxnSpPr>
          <p:spPr>
            <a:xfrm rot="10800000" flipV="1">
              <a:off x="3232703" y="2186608"/>
              <a:ext cx="3217020" cy="431469"/>
            </a:xfrm>
            <a:prstGeom prst="bentConnector3">
              <a:avLst>
                <a:gd name="adj1" fmla="val 10005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4" name="Connector: Elbow 483">
              <a:extLst>
                <a:ext uri="{FF2B5EF4-FFF2-40B4-BE49-F238E27FC236}">
                  <a16:creationId xmlns:a16="http://schemas.microsoft.com/office/drawing/2014/main" id="{F97B25D4-CBCF-7739-6C40-493F4C722CC8}"/>
                </a:ext>
              </a:extLst>
            </p:cNvPr>
            <p:cNvCxnSpPr>
              <a:cxnSpLocks/>
            </p:cNvCxnSpPr>
            <p:nvPr/>
          </p:nvCxnSpPr>
          <p:spPr>
            <a:xfrm rot="10800000" flipV="1">
              <a:off x="2206821" y="2162045"/>
              <a:ext cx="4027131" cy="446094"/>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85" name="Connector: Elbow 484">
              <a:extLst>
                <a:ext uri="{FF2B5EF4-FFF2-40B4-BE49-F238E27FC236}">
                  <a16:creationId xmlns:a16="http://schemas.microsoft.com/office/drawing/2014/main" id="{B4D6FDF2-5C7E-B526-B143-979B00B368EE}"/>
                </a:ext>
              </a:extLst>
            </p:cNvPr>
            <p:cNvCxnSpPr>
              <a:cxnSpLocks/>
            </p:cNvCxnSpPr>
            <p:nvPr/>
          </p:nvCxnSpPr>
          <p:spPr>
            <a:xfrm rot="10800000" flipV="1">
              <a:off x="1703152" y="2162045"/>
              <a:ext cx="4467005" cy="446094"/>
            </a:xfrm>
            <a:prstGeom prst="bentConnector2">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89" name="Title 1">
            <a:extLst>
              <a:ext uri="{FF2B5EF4-FFF2-40B4-BE49-F238E27FC236}">
                <a16:creationId xmlns:a16="http://schemas.microsoft.com/office/drawing/2014/main" id="{092D1B24-EA94-7872-1D2B-B5928AB5A89A}"/>
              </a:ext>
            </a:extLst>
          </p:cNvPr>
          <p:cNvSpPr txBox="1">
            <a:spLocks/>
          </p:cNvSpPr>
          <p:nvPr/>
        </p:nvSpPr>
        <p:spPr>
          <a:xfrm>
            <a:off x="3429399" y="5521488"/>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l</a:t>
            </a:r>
          </a:p>
        </p:txBody>
      </p:sp>
      <p:sp>
        <p:nvSpPr>
          <p:cNvPr id="490" name="Title 1">
            <a:extLst>
              <a:ext uri="{FF2B5EF4-FFF2-40B4-BE49-F238E27FC236}">
                <a16:creationId xmlns:a16="http://schemas.microsoft.com/office/drawing/2014/main" id="{54D95537-D9D8-78D7-7F9E-A481DA19DA5C}"/>
              </a:ext>
            </a:extLst>
          </p:cNvPr>
          <p:cNvSpPr txBox="1">
            <a:spLocks/>
          </p:cNvSpPr>
          <p:nvPr/>
        </p:nvSpPr>
        <p:spPr>
          <a:xfrm>
            <a:off x="3091816" y="5521488"/>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r</a:t>
            </a:r>
          </a:p>
        </p:txBody>
      </p:sp>
      <p:sp>
        <p:nvSpPr>
          <p:cNvPr id="491" name="Title 1">
            <a:extLst>
              <a:ext uri="{FF2B5EF4-FFF2-40B4-BE49-F238E27FC236}">
                <a16:creationId xmlns:a16="http://schemas.microsoft.com/office/drawing/2014/main" id="{EDD93893-097C-2B9A-2B7A-3029824739CB}"/>
              </a:ext>
            </a:extLst>
          </p:cNvPr>
          <p:cNvSpPr txBox="1">
            <a:spLocks/>
          </p:cNvSpPr>
          <p:nvPr/>
        </p:nvSpPr>
        <p:spPr>
          <a:xfrm>
            <a:off x="2754232" y="5521488"/>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w</a:t>
            </a:r>
          </a:p>
        </p:txBody>
      </p:sp>
      <p:sp>
        <p:nvSpPr>
          <p:cNvPr id="492" name="Title 1">
            <a:extLst>
              <a:ext uri="{FF2B5EF4-FFF2-40B4-BE49-F238E27FC236}">
                <a16:creationId xmlns:a16="http://schemas.microsoft.com/office/drawing/2014/main" id="{4D04CEDD-2A5F-03F0-86C2-EAB14D0B326D}"/>
              </a:ext>
            </a:extLst>
          </p:cNvPr>
          <p:cNvSpPr txBox="1">
            <a:spLocks/>
          </p:cNvSpPr>
          <p:nvPr/>
        </p:nvSpPr>
        <p:spPr>
          <a:xfrm>
            <a:off x="2416648" y="5521488"/>
            <a:ext cx="310949" cy="270206"/>
          </a:xfrm>
          <a:prstGeom prst="rect">
            <a:avLst/>
          </a:prstGeom>
          <a:solidFill>
            <a:srgbClr val="FF0000"/>
          </a:solidFill>
          <a:ln>
            <a:solidFill>
              <a:schemeClr val="tx1"/>
            </a:solidFill>
          </a:ln>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350" b="1" dirty="0">
                <a:solidFill>
                  <a:prstClr val="white"/>
                </a:solidFill>
                <a:latin typeface="Arial Narrow" panose="020B0606020202030204" pitchFamily="34" charset="0"/>
                <a:ea typeface="ＭＳ Ｐゴシック" pitchFamily="34" charset="-128"/>
                <a:cs typeface="Arial" pitchFamily="34" charset="0"/>
              </a:rPr>
              <a:t>y</a:t>
            </a:r>
          </a:p>
        </p:txBody>
      </p:sp>
      <p:sp>
        <p:nvSpPr>
          <p:cNvPr id="2" name="Title 1">
            <a:extLst>
              <a:ext uri="{FF2B5EF4-FFF2-40B4-BE49-F238E27FC236}">
                <a16:creationId xmlns:a16="http://schemas.microsoft.com/office/drawing/2014/main" id="{8F354D75-834B-BA96-1424-6E0394D500C3}"/>
              </a:ext>
            </a:extLst>
          </p:cNvPr>
          <p:cNvSpPr txBox="1">
            <a:spLocks/>
          </p:cNvSpPr>
          <p:nvPr/>
        </p:nvSpPr>
        <p:spPr>
          <a:xfrm rot="2697992">
            <a:off x="8077563" y="2564107"/>
            <a:ext cx="1130182" cy="256613"/>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200" b="1" dirty="0">
                <a:solidFill>
                  <a:srgbClr val="0000FF"/>
                </a:solidFill>
                <a:latin typeface="Arphic Kanteiryu Heavy JIS"/>
                <a:ea typeface="ＭＳ Ｐゴシック" pitchFamily="34" charset="-128"/>
                <a:cs typeface="Arial" pitchFamily="34" charset="0"/>
              </a:rPr>
              <a:t>Unvoiced</a:t>
            </a:r>
            <a:endParaRPr lang="en-US" sz="1200" b="1" dirty="0">
              <a:solidFill>
                <a:srgbClr val="0000FF"/>
              </a:solidFill>
              <a:latin typeface="Arphic Kanteiryu Heavy JIS"/>
              <a:cs typeface="Arial" panose="020B0604020202020204" pitchFamily="34" charset="0"/>
            </a:endParaRPr>
          </a:p>
        </p:txBody>
      </p:sp>
      <p:grpSp>
        <p:nvGrpSpPr>
          <p:cNvPr id="23" name="Group 22">
            <a:extLst>
              <a:ext uri="{FF2B5EF4-FFF2-40B4-BE49-F238E27FC236}">
                <a16:creationId xmlns:a16="http://schemas.microsoft.com/office/drawing/2014/main" id="{4088D0D9-9D18-4F2E-EEA1-C93A9F7CB281}"/>
              </a:ext>
            </a:extLst>
          </p:cNvPr>
          <p:cNvGrpSpPr/>
          <p:nvPr/>
        </p:nvGrpSpPr>
        <p:grpSpPr>
          <a:xfrm>
            <a:off x="8368215" y="2865251"/>
            <a:ext cx="1993406" cy="1950828"/>
            <a:chOff x="6844215" y="2865251"/>
            <a:chExt cx="1993406" cy="1950828"/>
          </a:xfrm>
        </p:grpSpPr>
        <p:sp>
          <p:nvSpPr>
            <p:cNvPr id="487" name="Speech Bubble: Oval 486">
              <a:extLst>
                <a:ext uri="{FF2B5EF4-FFF2-40B4-BE49-F238E27FC236}">
                  <a16:creationId xmlns:a16="http://schemas.microsoft.com/office/drawing/2014/main" id="{8B8986B5-3404-715E-5B66-D6A3B753B361}"/>
                </a:ext>
              </a:extLst>
            </p:cNvPr>
            <p:cNvSpPr/>
            <p:nvPr/>
          </p:nvSpPr>
          <p:spPr>
            <a:xfrm>
              <a:off x="6961668" y="3090087"/>
              <a:ext cx="1762346" cy="1640204"/>
            </a:xfrm>
            <a:prstGeom prst="wedgeEllipseCallout">
              <a:avLst>
                <a:gd name="adj1" fmla="val -39149"/>
                <a:gd name="adj2" fmla="val -56952"/>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kumimoji="1" lang="ja-JP" altLang="en-US" sz="1350" dirty="0">
                <a:solidFill>
                  <a:prstClr val="white"/>
                </a:solidFill>
                <a:latin typeface="Calibri" panose="020F0502020204030204"/>
                <a:ea typeface="游ゴシック" panose="020B0400000000000000" pitchFamily="34" charset="-128"/>
              </a:endParaRPr>
            </a:p>
          </p:txBody>
        </p:sp>
        <p:sp>
          <p:nvSpPr>
            <p:cNvPr id="13" name="Content Placeholder 1">
              <a:extLst>
                <a:ext uri="{FF2B5EF4-FFF2-40B4-BE49-F238E27FC236}">
                  <a16:creationId xmlns:a16="http://schemas.microsoft.com/office/drawing/2014/main" id="{1A259716-D810-935C-87A8-FC4058D1491B}"/>
                </a:ext>
              </a:extLst>
            </p:cNvPr>
            <p:cNvSpPr txBox="1">
              <a:spLocks/>
            </p:cNvSpPr>
            <p:nvPr/>
          </p:nvSpPr>
          <p:spPr>
            <a:xfrm>
              <a:off x="6844215" y="2865251"/>
              <a:ext cx="1993406" cy="1950828"/>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ja-JP" altLang="en-US" sz="8000" b="1" dirty="0">
                  <a:solidFill>
                    <a:srgbClr val="FF0000"/>
                  </a:solidFill>
                  <a:effectLst>
                    <a:outerShdw blurRad="38100" dist="38100" dir="2700000" algn="tl">
                      <a:srgbClr val="000000">
                        <a:alpha val="43137"/>
                      </a:srgbClr>
                    </a:outerShdw>
                  </a:effectLst>
                  <a:latin typeface="ＭＳ Ｐゴシック" panose="020B0600070205080204" pitchFamily="34" charset="-128"/>
                  <a:ea typeface="ＭＳ Ｐゴシック" panose="020B0600070205080204" pitchFamily="34" charset="-128"/>
                  <a:cs typeface="Times New Roman" pitchFamily="18" charset="0"/>
                </a:rPr>
                <a:t>あ</a:t>
              </a:r>
              <a:r>
                <a:rPr lang="en-US" altLang="ja-JP" sz="9600" b="1" dirty="0">
                  <a:solidFill>
                    <a:srgbClr val="FF0000"/>
                  </a:solidFill>
                  <a:effectLst>
                    <a:outerShdw blurRad="38100" dist="38100" dir="2700000" algn="tl">
                      <a:srgbClr val="000000">
                        <a:alpha val="43137"/>
                      </a:srgbClr>
                    </a:outerShdw>
                  </a:effectLst>
                  <a:latin typeface="ＭＳ Ｐゴシック" panose="020B0600070205080204" pitchFamily="34" charset="-128"/>
                  <a:ea typeface="ＭＳ Ｐゴシック" panose="020B0600070205080204" pitchFamily="34" charset="-128"/>
                  <a:cs typeface="Times New Roman" pitchFamily="18" charset="0"/>
                </a:rPr>
                <a:t> </a:t>
              </a:r>
            </a:p>
          </p:txBody>
        </p:sp>
        <p:cxnSp>
          <p:nvCxnSpPr>
            <p:cNvPr id="14" name="Straight Connector 13">
              <a:extLst>
                <a:ext uri="{FF2B5EF4-FFF2-40B4-BE49-F238E27FC236}">
                  <a16:creationId xmlns:a16="http://schemas.microsoft.com/office/drawing/2014/main" id="{7947D567-7EC6-902A-130C-1318EDA56D41}"/>
                </a:ext>
              </a:extLst>
            </p:cNvPr>
            <p:cNvCxnSpPr>
              <a:cxnSpLocks/>
            </p:cNvCxnSpPr>
            <p:nvPr/>
          </p:nvCxnSpPr>
          <p:spPr>
            <a:xfrm>
              <a:off x="8141743" y="3580259"/>
              <a:ext cx="139288" cy="157492"/>
            </a:xfrm>
            <a:prstGeom prst="line">
              <a:avLst/>
            </a:prstGeom>
            <a:ln w="95250">
              <a:solidFill>
                <a:srgbClr val="FF0000"/>
              </a:solidFill>
            </a:ln>
            <a:effectLst/>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1AB832E-E162-0BA8-4CFD-D332E14D5352}"/>
                </a:ext>
              </a:extLst>
            </p:cNvPr>
            <p:cNvCxnSpPr>
              <a:cxnSpLocks/>
            </p:cNvCxnSpPr>
            <p:nvPr/>
          </p:nvCxnSpPr>
          <p:spPr>
            <a:xfrm>
              <a:off x="8241892" y="3504059"/>
              <a:ext cx="139288" cy="157492"/>
            </a:xfrm>
            <a:prstGeom prst="line">
              <a:avLst/>
            </a:prstGeom>
            <a:ln w="95250">
              <a:solidFill>
                <a:srgbClr val="FF0000"/>
              </a:solidFill>
            </a:ln>
            <a:effectLst/>
          </p:spPr>
          <p:style>
            <a:lnRef idx="1">
              <a:schemeClr val="accent1"/>
            </a:lnRef>
            <a:fillRef idx="0">
              <a:schemeClr val="accent1"/>
            </a:fillRef>
            <a:effectRef idx="0">
              <a:schemeClr val="accent1"/>
            </a:effectRef>
            <a:fontRef idx="minor">
              <a:schemeClr val="tx1"/>
            </a:fontRef>
          </p:style>
        </p:cxnSp>
        <p:sp>
          <p:nvSpPr>
            <p:cNvPr id="22" name="Title 1">
              <a:extLst>
                <a:ext uri="{FF2B5EF4-FFF2-40B4-BE49-F238E27FC236}">
                  <a16:creationId xmlns:a16="http://schemas.microsoft.com/office/drawing/2014/main" id="{DA245435-E55B-E16B-A35C-A9F72C2783C9}"/>
                </a:ext>
              </a:extLst>
            </p:cNvPr>
            <p:cNvSpPr txBox="1">
              <a:spLocks/>
            </p:cNvSpPr>
            <p:nvPr/>
          </p:nvSpPr>
          <p:spPr>
            <a:xfrm>
              <a:off x="7462917" y="3219124"/>
              <a:ext cx="742460" cy="256613"/>
            </a:xfrm>
            <a:prstGeom prst="rect">
              <a:avLst/>
            </a:prstGeom>
          </p:spPr>
          <p:txBody>
            <a:bodyPr vert="horz" lIns="68580" tIns="34290" rIns="68580" bIns="3429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685800">
                <a:defRPr/>
              </a:pPr>
              <a:r>
                <a:rPr lang="en-US" altLang="ja-JP" sz="1200" b="1" dirty="0">
                  <a:solidFill>
                    <a:srgbClr val="FF0000"/>
                  </a:solidFill>
                  <a:latin typeface="Arphic Kanteiryu Heavy JIS"/>
                  <a:ea typeface="ＭＳ Ｐゴシック" pitchFamily="34" charset="-128"/>
                  <a:cs typeface="Arial" pitchFamily="34" charset="0"/>
                </a:rPr>
                <a:t>V</a:t>
              </a:r>
              <a:r>
                <a:rPr lang="en-US" altLang="ja-JP" sz="1200" b="1" dirty="0" err="1">
                  <a:solidFill>
                    <a:srgbClr val="FF0000"/>
                  </a:solidFill>
                  <a:latin typeface="Arphic Kanteiryu Heavy JIS"/>
                  <a:ea typeface="ＭＳ Ｐゴシック" pitchFamily="34" charset="-128"/>
                  <a:cs typeface="Arial" pitchFamily="34" charset="0"/>
                </a:rPr>
                <a:t>oiced</a:t>
              </a:r>
              <a:endParaRPr lang="en-US" sz="1200" b="1" dirty="0">
                <a:solidFill>
                  <a:srgbClr val="FF0000"/>
                </a:solidFill>
                <a:latin typeface="Arphic Kanteiryu Heavy JIS"/>
                <a:cs typeface="Arial" panose="020B0604020202020204" pitchFamily="34" charset="0"/>
              </a:endParaRPr>
            </a:p>
          </p:txBody>
        </p:sp>
      </p:grpSp>
      <p:sp>
        <p:nvSpPr>
          <p:cNvPr id="9" name="Right Triangle 8">
            <a:hlinkClick r:id="" action="ppaction://hlinkshowjump?jump=lastslideviewed" highlightClick="1"/>
            <a:extLst>
              <a:ext uri="{FF2B5EF4-FFF2-40B4-BE49-F238E27FC236}">
                <a16:creationId xmlns:a16="http://schemas.microsoft.com/office/drawing/2014/main" id="{B4D61055-E90F-87A2-68ED-B2FB915D2364}"/>
              </a:ext>
            </a:extLst>
          </p:cNvPr>
          <p:cNvSpPr/>
          <p:nvPr/>
        </p:nvSpPr>
        <p:spPr>
          <a:xfrm flipV="1">
            <a:off x="-6178" y="-7090"/>
            <a:ext cx="385856" cy="356602"/>
          </a:xfrm>
          <a:prstGeom prst="r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11" name="Rectangle 2">
            <a:extLst>
              <a:ext uri="{FF2B5EF4-FFF2-40B4-BE49-F238E27FC236}">
                <a16:creationId xmlns:a16="http://schemas.microsoft.com/office/drawing/2014/main" id="{D7F59E43-EEFB-58DB-A437-7BB17BA7F40C}"/>
              </a:ext>
            </a:extLst>
          </p:cNvPr>
          <p:cNvSpPr txBox="1">
            <a:spLocks noChangeArrowheads="1"/>
          </p:cNvSpPr>
          <p:nvPr/>
        </p:nvSpPr>
        <p:spPr bwMode="auto">
          <a:xfrm rot="18981744">
            <a:off x="-249935" y="113263"/>
            <a:ext cx="959420" cy="1916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800" kern="0" dirty="0">
                <a:solidFill>
                  <a:prstClr val="black"/>
                </a:solidFill>
                <a:latin typeface="Arial Narrow" pitchFamily="34" charset="0"/>
              </a:rPr>
              <a:t>LAST VIEWED</a:t>
            </a:r>
            <a:endParaRPr lang="ja-JP" altLang="en-US" sz="800" kern="0" dirty="0">
              <a:solidFill>
                <a:prstClr val="black"/>
              </a:solidFill>
              <a:latin typeface="Arial Narrow" pitchFamily="34" charset="0"/>
              <a:ea typeface="ＭＳ Ｐゴシック" pitchFamily="34" charset="-128"/>
            </a:endParaRPr>
          </a:p>
        </p:txBody>
      </p:sp>
    </p:spTree>
    <p:extLst>
      <p:ext uri="{BB962C8B-B14F-4D97-AF65-F5344CB8AC3E}">
        <p14:creationId xmlns:p14="http://schemas.microsoft.com/office/powerpoint/2010/main" val="1359951764"/>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72"/>
                                        </p:tgtEl>
                                        <p:attrNameLst>
                                          <p:attrName>style.visibility</p:attrName>
                                        </p:attrNameLst>
                                      </p:cBhvr>
                                      <p:to>
                                        <p:strVal val="visible"/>
                                      </p:to>
                                    </p:set>
                                    <p:animEffect transition="in" filter="wipe(left)">
                                      <p:cBhvr>
                                        <p:cTn id="7" dur="500"/>
                                        <p:tgtEl>
                                          <p:spTgt spid="47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8" fill="hold" grpId="0" nodeType="clickEffect">
                                  <p:stCondLst>
                                    <p:cond delay="0"/>
                                  </p:stCondLst>
                                  <p:childTnLst>
                                    <p:set>
                                      <p:cBhvr>
                                        <p:cTn id="11" dur="1" fill="hold">
                                          <p:stCondLst>
                                            <p:cond delay="0"/>
                                          </p:stCondLst>
                                        </p:cTn>
                                        <p:tgtEl>
                                          <p:spTgt spid="473"/>
                                        </p:tgtEl>
                                        <p:attrNameLst>
                                          <p:attrName>style.visibility</p:attrName>
                                        </p:attrNameLst>
                                      </p:cBhvr>
                                      <p:to>
                                        <p:strVal val="visible"/>
                                      </p:to>
                                    </p:set>
                                    <p:anim calcmode="lin" valueType="num">
                                      <p:cBhvr additive="base">
                                        <p:cTn id="12" dur="500"/>
                                        <p:tgtEl>
                                          <p:spTgt spid="473"/>
                                        </p:tgtEl>
                                        <p:attrNameLst>
                                          <p:attrName>ppt_x</p:attrName>
                                        </p:attrNameLst>
                                      </p:cBhvr>
                                      <p:tavLst>
                                        <p:tav tm="0">
                                          <p:val>
                                            <p:strVal val="#ppt_x-#ppt_w*1.125000"/>
                                          </p:val>
                                        </p:tav>
                                        <p:tav tm="100000">
                                          <p:val>
                                            <p:strVal val="#ppt_x"/>
                                          </p:val>
                                        </p:tav>
                                      </p:tavLst>
                                    </p:anim>
                                    <p:animEffect transition="in" filter="wipe(right)">
                                      <p:cBhvr>
                                        <p:cTn id="13" dur="500"/>
                                        <p:tgtEl>
                                          <p:spTgt spid="473"/>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19"/>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8"/>
                                        </p:tgtEl>
                                        <p:attrNameLst>
                                          <p:attrName>style.visibility</p:attrName>
                                        </p:attrNameLst>
                                      </p:cBhvr>
                                      <p:to>
                                        <p:strVal val="visible"/>
                                      </p:to>
                                    </p:set>
                                    <p:animEffect transition="in" filter="fade">
                                      <p:cBhvr>
                                        <p:cTn id="22" dur="500"/>
                                        <p:tgtEl>
                                          <p:spTgt spid="318"/>
                                        </p:tgtEl>
                                      </p:cBhvr>
                                    </p:animEffect>
                                  </p:childTnLst>
                                </p:cTn>
                              </p:par>
                            </p:childTnLst>
                          </p:cTn>
                        </p:par>
                        <p:par>
                          <p:cTn id="23" fill="hold">
                            <p:stCondLst>
                              <p:cond delay="500"/>
                            </p:stCondLst>
                            <p:childTnLst>
                              <p:par>
                                <p:cTn id="24" presetID="22" presetClass="entr" presetSubtype="2" fill="hold" grpId="0" nodeType="afterEffect">
                                  <p:stCondLst>
                                    <p:cond delay="0"/>
                                  </p:stCondLst>
                                  <p:childTnLst>
                                    <p:set>
                                      <p:cBhvr>
                                        <p:cTn id="25" dur="1" fill="hold">
                                          <p:stCondLst>
                                            <p:cond delay="0"/>
                                          </p:stCondLst>
                                        </p:cTn>
                                        <p:tgtEl>
                                          <p:spTgt spid="412"/>
                                        </p:tgtEl>
                                        <p:attrNameLst>
                                          <p:attrName>style.visibility</p:attrName>
                                        </p:attrNameLst>
                                      </p:cBhvr>
                                      <p:to>
                                        <p:strVal val="visible"/>
                                      </p:to>
                                    </p:set>
                                    <p:animEffect transition="in" filter="wipe(right)">
                                      <p:cBhvr>
                                        <p:cTn id="26" dur="200"/>
                                        <p:tgtEl>
                                          <p:spTgt spid="412"/>
                                        </p:tgtEl>
                                      </p:cBhvr>
                                    </p:animEffect>
                                  </p:childTnLst>
                                </p:cTn>
                              </p:par>
                            </p:childTnLst>
                          </p:cTn>
                        </p:par>
                        <p:par>
                          <p:cTn id="27" fill="hold">
                            <p:stCondLst>
                              <p:cond delay="700"/>
                            </p:stCondLst>
                            <p:childTnLst>
                              <p:par>
                                <p:cTn id="28" presetID="22" presetClass="entr" presetSubtype="8" fill="hold" grpId="0" nodeType="afterEffect">
                                  <p:stCondLst>
                                    <p:cond delay="0"/>
                                  </p:stCondLst>
                                  <p:childTnLst>
                                    <p:set>
                                      <p:cBhvr>
                                        <p:cTn id="29" dur="1" fill="hold">
                                          <p:stCondLst>
                                            <p:cond delay="0"/>
                                          </p:stCondLst>
                                        </p:cTn>
                                        <p:tgtEl>
                                          <p:spTgt spid="2"/>
                                        </p:tgtEl>
                                        <p:attrNameLst>
                                          <p:attrName>style.visibility</p:attrName>
                                        </p:attrNameLst>
                                      </p:cBhvr>
                                      <p:to>
                                        <p:strVal val="visible"/>
                                      </p:to>
                                    </p:set>
                                    <p:animEffect transition="in" filter="wipe(left)">
                                      <p:cBhvr>
                                        <p:cTn id="30" dur="200"/>
                                        <p:tgtEl>
                                          <p:spTgt spid="2"/>
                                        </p:tgtEl>
                                      </p:cBhvr>
                                    </p:animEffect>
                                  </p:childTnLst>
                                </p:cTn>
                              </p:par>
                            </p:childTnLst>
                          </p:cTn>
                        </p:par>
                        <p:par>
                          <p:cTn id="31" fill="hold">
                            <p:stCondLst>
                              <p:cond delay="900"/>
                            </p:stCondLst>
                            <p:childTnLst>
                              <p:par>
                                <p:cTn id="32" presetID="22" presetClass="entr" presetSubtype="2" fill="hold" nodeType="afterEffect">
                                  <p:stCondLst>
                                    <p:cond delay="0"/>
                                  </p:stCondLst>
                                  <p:childTnLst>
                                    <p:set>
                                      <p:cBhvr>
                                        <p:cTn id="33" dur="1" fill="hold">
                                          <p:stCondLst>
                                            <p:cond delay="0"/>
                                          </p:stCondLst>
                                        </p:cTn>
                                        <p:tgtEl>
                                          <p:spTgt spid="461"/>
                                        </p:tgtEl>
                                        <p:attrNameLst>
                                          <p:attrName>style.visibility</p:attrName>
                                        </p:attrNameLst>
                                      </p:cBhvr>
                                      <p:to>
                                        <p:strVal val="visible"/>
                                      </p:to>
                                    </p:set>
                                    <p:animEffect transition="in" filter="wipe(right)">
                                      <p:cBhvr>
                                        <p:cTn id="34" dur="200"/>
                                        <p:tgtEl>
                                          <p:spTgt spid="461"/>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423"/>
                                        </p:tgtEl>
                                        <p:attrNameLst>
                                          <p:attrName>style.visibility</p:attrName>
                                        </p:attrNameLst>
                                      </p:cBhvr>
                                      <p:to>
                                        <p:strVal val="visible"/>
                                      </p:to>
                                    </p:set>
                                    <p:anim calcmode="lin" valueType="num">
                                      <p:cBhvr>
                                        <p:cTn id="39" dur="500" fill="hold"/>
                                        <p:tgtEl>
                                          <p:spTgt spid="423"/>
                                        </p:tgtEl>
                                        <p:attrNameLst>
                                          <p:attrName>ppt_w</p:attrName>
                                        </p:attrNameLst>
                                      </p:cBhvr>
                                      <p:tavLst>
                                        <p:tav tm="0">
                                          <p:val>
                                            <p:fltVal val="0"/>
                                          </p:val>
                                        </p:tav>
                                        <p:tav tm="100000">
                                          <p:val>
                                            <p:strVal val="#ppt_w"/>
                                          </p:val>
                                        </p:tav>
                                      </p:tavLst>
                                    </p:anim>
                                    <p:anim calcmode="lin" valueType="num">
                                      <p:cBhvr>
                                        <p:cTn id="40" dur="500" fill="hold"/>
                                        <p:tgtEl>
                                          <p:spTgt spid="423"/>
                                        </p:tgtEl>
                                        <p:attrNameLst>
                                          <p:attrName>ppt_h</p:attrName>
                                        </p:attrNameLst>
                                      </p:cBhvr>
                                      <p:tavLst>
                                        <p:tav tm="0">
                                          <p:val>
                                            <p:fltVal val="0"/>
                                          </p:val>
                                        </p:tav>
                                        <p:tav tm="100000">
                                          <p:val>
                                            <p:strVal val="#ppt_h"/>
                                          </p:val>
                                        </p:tav>
                                      </p:tavLst>
                                    </p:anim>
                                    <p:animEffect transition="in" filter="fade">
                                      <p:cBhvr>
                                        <p:cTn id="41" dur="500"/>
                                        <p:tgtEl>
                                          <p:spTgt spid="423"/>
                                        </p:tgtEl>
                                      </p:cBhvr>
                                    </p:animEffect>
                                  </p:childTnLst>
                                </p:cTn>
                              </p:par>
                            </p:childTnLst>
                          </p:cTn>
                        </p:par>
                        <p:par>
                          <p:cTn id="42" fill="hold">
                            <p:stCondLst>
                              <p:cond delay="500"/>
                            </p:stCondLst>
                            <p:childTnLst>
                              <p:par>
                                <p:cTn id="43" presetID="22" presetClass="entr" presetSubtype="1" fill="hold" nodeType="afterEffect">
                                  <p:stCondLst>
                                    <p:cond delay="0"/>
                                  </p:stCondLst>
                                  <p:childTnLst>
                                    <p:set>
                                      <p:cBhvr>
                                        <p:cTn id="44" dur="1" fill="hold">
                                          <p:stCondLst>
                                            <p:cond delay="0"/>
                                          </p:stCondLst>
                                        </p:cTn>
                                        <p:tgtEl>
                                          <p:spTgt spid="471"/>
                                        </p:tgtEl>
                                        <p:attrNameLst>
                                          <p:attrName>style.visibility</p:attrName>
                                        </p:attrNameLst>
                                      </p:cBhvr>
                                      <p:to>
                                        <p:strVal val="visible"/>
                                      </p:to>
                                    </p:set>
                                    <p:animEffect transition="in" filter="wipe(up)">
                                      <p:cBhvr>
                                        <p:cTn id="45" dur="500"/>
                                        <p:tgtEl>
                                          <p:spTgt spid="471"/>
                                        </p:tgtEl>
                                      </p:cBhvr>
                                    </p:animEffect>
                                  </p:childTnLst>
                                </p:cTn>
                              </p:par>
                            </p:childTnLst>
                          </p:cTn>
                        </p:par>
                        <p:par>
                          <p:cTn id="46" fill="hold">
                            <p:stCondLst>
                              <p:cond delay="1000"/>
                            </p:stCondLst>
                            <p:childTnLst>
                              <p:par>
                                <p:cTn id="47" presetID="53" presetClass="entr" presetSubtype="16" fill="hold" nodeType="afterEffect">
                                  <p:stCondLst>
                                    <p:cond delay="0"/>
                                  </p:stCondLst>
                                  <p:childTnLst>
                                    <p:set>
                                      <p:cBhvr>
                                        <p:cTn id="48" dur="1" fill="hold">
                                          <p:stCondLst>
                                            <p:cond delay="0"/>
                                          </p:stCondLst>
                                        </p:cTn>
                                        <p:tgtEl>
                                          <p:spTgt spid="452"/>
                                        </p:tgtEl>
                                        <p:attrNameLst>
                                          <p:attrName>style.visibility</p:attrName>
                                        </p:attrNameLst>
                                      </p:cBhvr>
                                      <p:to>
                                        <p:strVal val="visible"/>
                                      </p:to>
                                    </p:set>
                                    <p:anim calcmode="lin" valueType="num">
                                      <p:cBhvr>
                                        <p:cTn id="49" dur="500" fill="hold"/>
                                        <p:tgtEl>
                                          <p:spTgt spid="452"/>
                                        </p:tgtEl>
                                        <p:attrNameLst>
                                          <p:attrName>ppt_w</p:attrName>
                                        </p:attrNameLst>
                                      </p:cBhvr>
                                      <p:tavLst>
                                        <p:tav tm="0">
                                          <p:val>
                                            <p:fltVal val="0"/>
                                          </p:val>
                                        </p:tav>
                                        <p:tav tm="100000">
                                          <p:val>
                                            <p:strVal val="#ppt_w"/>
                                          </p:val>
                                        </p:tav>
                                      </p:tavLst>
                                    </p:anim>
                                    <p:anim calcmode="lin" valueType="num">
                                      <p:cBhvr>
                                        <p:cTn id="50" dur="500" fill="hold"/>
                                        <p:tgtEl>
                                          <p:spTgt spid="452"/>
                                        </p:tgtEl>
                                        <p:attrNameLst>
                                          <p:attrName>ppt_h</p:attrName>
                                        </p:attrNameLst>
                                      </p:cBhvr>
                                      <p:tavLst>
                                        <p:tav tm="0">
                                          <p:val>
                                            <p:fltVal val="0"/>
                                          </p:val>
                                        </p:tav>
                                        <p:tav tm="100000">
                                          <p:val>
                                            <p:strVal val="#ppt_h"/>
                                          </p:val>
                                        </p:tav>
                                      </p:tavLst>
                                    </p:anim>
                                    <p:animEffect transition="in" filter="fade">
                                      <p:cBhvr>
                                        <p:cTn id="51" dur="500"/>
                                        <p:tgtEl>
                                          <p:spTgt spid="452"/>
                                        </p:tgtEl>
                                      </p:cBhvr>
                                    </p:animEffect>
                                  </p:childTnLst>
                                </p:cTn>
                              </p:par>
                              <p:par>
                                <p:cTn id="52" presetID="53" presetClass="entr" presetSubtype="16" fill="hold" nodeType="withEffect">
                                  <p:stCondLst>
                                    <p:cond delay="0"/>
                                  </p:stCondLst>
                                  <p:childTnLst>
                                    <p:set>
                                      <p:cBhvr>
                                        <p:cTn id="53" dur="1" fill="hold">
                                          <p:stCondLst>
                                            <p:cond delay="0"/>
                                          </p:stCondLst>
                                        </p:cTn>
                                        <p:tgtEl>
                                          <p:spTgt spid="453"/>
                                        </p:tgtEl>
                                        <p:attrNameLst>
                                          <p:attrName>style.visibility</p:attrName>
                                        </p:attrNameLst>
                                      </p:cBhvr>
                                      <p:to>
                                        <p:strVal val="visible"/>
                                      </p:to>
                                    </p:set>
                                    <p:anim calcmode="lin" valueType="num">
                                      <p:cBhvr>
                                        <p:cTn id="54" dur="500" fill="hold"/>
                                        <p:tgtEl>
                                          <p:spTgt spid="453"/>
                                        </p:tgtEl>
                                        <p:attrNameLst>
                                          <p:attrName>ppt_w</p:attrName>
                                        </p:attrNameLst>
                                      </p:cBhvr>
                                      <p:tavLst>
                                        <p:tav tm="0">
                                          <p:val>
                                            <p:fltVal val="0"/>
                                          </p:val>
                                        </p:tav>
                                        <p:tav tm="100000">
                                          <p:val>
                                            <p:strVal val="#ppt_w"/>
                                          </p:val>
                                        </p:tav>
                                      </p:tavLst>
                                    </p:anim>
                                    <p:anim calcmode="lin" valueType="num">
                                      <p:cBhvr>
                                        <p:cTn id="55" dur="500" fill="hold"/>
                                        <p:tgtEl>
                                          <p:spTgt spid="453"/>
                                        </p:tgtEl>
                                        <p:attrNameLst>
                                          <p:attrName>ppt_h</p:attrName>
                                        </p:attrNameLst>
                                      </p:cBhvr>
                                      <p:tavLst>
                                        <p:tav tm="0">
                                          <p:val>
                                            <p:fltVal val="0"/>
                                          </p:val>
                                        </p:tav>
                                        <p:tav tm="100000">
                                          <p:val>
                                            <p:strVal val="#ppt_h"/>
                                          </p:val>
                                        </p:tav>
                                      </p:tavLst>
                                    </p:anim>
                                    <p:animEffect transition="in" filter="fade">
                                      <p:cBhvr>
                                        <p:cTn id="56" dur="500"/>
                                        <p:tgtEl>
                                          <p:spTgt spid="453"/>
                                        </p:tgtEl>
                                      </p:cBhvr>
                                    </p:animEffect>
                                  </p:childTnLst>
                                </p:cTn>
                              </p:par>
                              <p:par>
                                <p:cTn id="57" presetID="53" presetClass="entr" presetSubtype="16" fill="hold" nodeType="withEffect">
                                  <p:stCondLst>
                                    <p:cond delay="0"/>
                                  </p:stCondLst>
                                  <p:childTnLst>
                                    <p:set>
                                      <p:cBhvr>
                                        <p:cTn id="58" dur="1" fill="hold">
                                          <p:stCondLst>
                                            <p:cond delay="0"/>
                                          </p:stCondLst>
                                        </p:cTn>
                                        <p:tgtEl>
                                          <p:spTgt spid="454"/>
                                        </p:tgtEl>
                                        <p:attrNameLst>
                                          <p:attrName>style.visibility</p:attrName>
                                        </p:attrNameLst>
                                      </p:cBhvr>
                                      <p:to>
                                        <p:strVal val="visible"/>
                                      </p:to>
                                    </p:set>
                                    <p:anim calcmode="lin" valueType="num">
                                      <p:cBhvr>
                                        <p:cTn id="59" dur="500" fill="hold"/>
                                        <p:tgtEl>
                                          <p:spTgt spid="454"/>
                                        </p:tgtEl>
                                        <p:attrNameLst>
                                          <p:attrName>ppt_w</p:attrName>
                                        </p:attrNameLst>
                                      </p:cBhvr>
                                      <p:tavLst>
                                        <p:tav tm="0">
                                          <p:val>
                                            <p:fltVal val="0"/>
                                          </p:val>
                                        </p:tav>
                                        <p:tav tm="100000">
                                          <p:val>
                                            <p:strVal val="#ppt_w"/>
                                          </p:val>
                                        </p:tav>
                                      </p:tavLst>
                                    </p:anim>
                                    <p:anim calcmode="lin" valueType="num">
                                      <p:cBhvr>
                                        <p:cTn id="60" dur="500" fill="hold"/>
                                        <p:tgtEl>
                                          <p:spTgt spid="454"/>
                                        </p:tgtEl>
                                        <p:attrNameLst>
                                          <p:attrName>ppt_h</p:attrName>
                                        </p:attrNameLst>
                                      </p:cBhvr>
                                      <p:tavLst>
                                        <p:tav tm="0">
                                          <p:val>
                                            <p:fltVal val="0"/>
                                          </p:val>
                                        </p:tav>
                                        <p:tav tm="100000">
                                          <p:val>
                                            <p:strVal val="#ppt_h"/>
                                          </p:val>
                                        </p:tav>
                                      </p:tavLst>
                                    </p:anim>
                                    <p:animEffect transition="in" filter="fade">
                                      <p:cBhvr>
                                        <p:cTn id="61" dur="500"/>
                                        <p:tgtEl>
                                          <p:spTgt spid="454"/>
                                        </p:tgtEl>
                                      </p:cBhvr>
                                    </p:animEffect>
                                  </p:childTnLst>
                                </p:cTn>
                              </p:par>
                              <p:par>
                                <p:cTn id="62" presetID="53" presetClass="entr" presetSubtype="16" fill="hold" nodeType="withEffect">
                                  <p:stCondLst>
                                    <p:cond delay="0"/>
                                  </p:stCondLst>
                                  <p:childTnLst>
                                    <p:set>
                                      <p:cBhvr>
                                        <p:cTn id="63" dur="1" fill="hold">
                                          <p:stCondLst>
                                            <p:cond delay="0"/>
                                          </p:stCondLst>
                                        </p:cTn>
                                        <p:tgtEl>
                                          <p:spTgt spid="455"/>
                                        </p:tgtEl>
                                        <p:attrNameLst>
                                          <p:attrName>style.visibility</p:attrName>
                                        </p:attrNameLst>
                                      </p:cBhvr>
                                      <p:to>
                                        <p:strVal val="visible"/>
                                      </p:to>
                                    </p:set>
                                    <p:anim calcmode="lin" valueType="num">
                                      <p:cBhvr>
                                        <p:cTn id="64" dur="500" fill="hold"/>
                                        <p:tgtEl>
                                          <p:spTgt spid="455"/>
                                        </p:tgtEl>
                                        <p:attrNameLst>
                                          <p:attrName>ppt_w</p:attrName>
                                        </p:attrNameLst>
                                      </p:cBhvr>
                                      <p:tavLst>
                                        <p:tav tm="0">
                                          <p:val>
                                            <p:fltVal val="0"/>
                                          </p:val>
                                        </p:tav>
                                        <p:tav tm="100000">
                                          <p:val>
                                            <p:strVal val="#ppt_w"/>
                                          </p:val>
                                        </p:tav>
                                      </p:tavLst>
                                    </p:anim>
                                    <p:anim calcmode="lin" valueType="num">
                                      <p:cBhvr>
                                        <p:cTn id="65" dur="500" fill="hold"/>
                                        <p:tgtEl>
                                          <p:spTgt spid="455"/>
                                        </p:tgtEl>
                                        <p:attrNameLst>
                                          <p:attrName>ppt_h</p:attrName>
                                        </p:attrNameLst>
                                      </p:cBhvr>
                                      <p:tavLst>
                                        <p:tav tm="0">
                                          <p:val>
                                            <p:fltVal val="0"/>
                                          </p:val>
                                        </p:tav>
                                        <p:tav tm="100000">
                                          <p:val>
                                            <p:strVal val="#ppt_h"/>
                                          </p:val>
                                        </p:tav>
                                      </p:tavLst>
                                    </p:anim>
                                    <p:animEffect transition="in" filter="fade">
                                      <p:cBhvr>
                                        <p:cTn id="66" dur="500"/>
                                        <p:tgtEl>
                                          <p:spTgt spid="455"/>
                                        </p:tgtEl>
                                      </p:cBhvr>
                                    </p:animEffect>
                                  </p:childTnLst>
                                </p:cTn>
                              </p:par>
                              <p:par>
                                <p:cTn id="67" presetID="53" presetClass="entr" presetSubtype="16" fill="hold" nodeType="withEffect">
                                  <p:stCondLst>
                                    <p:cond delay="0"/>
                                  </p:stCondLst>
                                  <p:childTnLst>
                                    <p:set>
                                      <p:cBhvr>
                                        <p:cTn id="68" dur="1" fill="hold">
                                          <p:stCondLst>
                                            <p:cond delay="0"/>
                                          </p:stCondLst>
                                        </p:cTn>
                                        <p:tgtEl>
                                          <p:spTgt spid="456"/>
                                        </p:tgtEl>
                                        <p:attrNameLst>
                                          <p:attrName>style.visibility</p:attrName>
                                        </p:attrNameLst>
                                      </p:cBhvr>
                                      <p:to>
                                        <p:strVal val="visible"/>
                                      </p:to>
                                    </p:set>
                                    <p:anim calcmode="lin" valueType="num">
                                      <p:cBhvr>
                                        <p:cTn id="69" dur="500" fill="hold"/>
                                        <p:tgtEl>
                                          <p:spTgt spid="456"/>
                                        </p:tgtEl>
                                        <p:attrNameLst>
                                          <p:attrName>ppt_w</p:attrName>
                                        </p:attrNameLst>
                                      </p:cBhvr>
                                      <p:tavLst>
                                        <p:tav tm="0">
                                          <p:val>
                                            <p:fltVal val="0"/>
                                          </p:val>
                                        </p:tav>
                                        <p:tav tm="100000">
                                          <p:val>
                                            <p:strVal val="#ppt_w"/>
                                          </p:val>
                                        </p:tav>
                                      </p:tavLst>
                                    </p:anim>
                                    <p:anim calcmode="lin" valueType="num">
                                      <p:cBhvr>
                                        <p:cTn id="70" dur="500" fill="hold"/>
                                        <p:tgtEl>
                                          <p:spTgt spid="456"/>
                                        </p:tgtEl>
                                        <p:attrNameLst>
                                          <p:attrName>ppt_h</p:attrName>
                                        </p:attrNameLst>
                                      </p:cBhvr>
                                      <p:tavLst>
                                        <p:tav tm="0">
                                          <p:val>
                                            <p:fltVal val="0"/>
                                          </p:val>
                                        </p:tav>
                                        <p:tav tm="100000">
                                          <p:val>
                                            <p:strVal val="#ppt_h"/>
                                          </p:val>
                                        </p:tav>
                                      </p:tavLst>
                                    </p:anim>
                                    <p:animEffect transition="in" filter="fade">
                                      <p:cBhvr>
                                        <p:cTn id="71" dur="500"/>
                                        <p:tgtEl>
                                          <p:spTgt spid="456"/>
                                        </p:tgtEl>
                                      </p:cBhvr>
                                    </p:animEffect>
                                  </p:childTnLst>
                                </p:cTn>
                              </p:par>
                              <p:par>
                                <p:cTn id="72" presetID="53" presetClass="entr" presetSubtype="16" fill="hold" nodeType="withEffect">
                                  <p:stCondLst>
                                    <p:cond delay="0"/>
                                  </p:stCondLst>
                                  <p:childTnLst>
                                    <p:set>
                                      <p:cBhvr>
                                        <p:cTn id="73" dur="1" fill="hold">
                                          <p:stCondLst>
                                            <p:cond delay="0"/>
                                          </p:stCondLst>
                                        </p:cTn>
                                        <p:tgtEl>
                                          <p:spTgt spid="457"/>
                                        </p:tgtEl>
                                        <p:attrNameLst>
                                          <p:attrName>style.visibility</p:attrName>
                                        </p:attrNameLst>
                                      </p:cBhvr>
                                      <p:to>
                                        <p:strVal val="visible"/>
                                      </p:to>
                                    </p:set>
                                    <p:anim calcmode="lin" valueType="num">
                                      <p:cBhvr>
                                        <p:cTn id="74" dur="500" fill="hold"/>
                                        <p:tgtEl>
                                          <p:spTgt spid="457"/>
                                        </p:tgtEl>
                                        <p:attrNameLst>
                                          <p:attrName>ppt_w</p:attrName>
                                        </p:attrNameLst>
                                      </p:cBhvr>
                                      <p:tavLst>
                                        <p:tav tm="0">
                                          <p:val>
                                            <p:fltVal val="0"/>
                                          </p:val>
                                        </p:tav>
                                        <p:tav tm="100000">
                                          <p:val>
                                            <p:strVal val="#ppt_w"/>
                                          </p:val>
                                        </p:tav>
                                      </p:tavLst>
                                    </p:anim>
                                    <p:anim calcmode="lin" valueType="num">
                                      <p:cBhvr>
                                        <p:cTn id="75" dur="500" fill="hold"/>
                                        <p:tgtEl>
                                          <p:spTgt spid="457"/>
                                        </p:tgtEl>
                                        <p:attrNameLst>
                                          <p:attrName>ppt_h</p:attrName>
                                        </p:attrNameLst>
                                      </p:cBhvr>
                                      <p:tavLst>
                                        <p:tav tm="0">
                                          <p:val>
                                            <p:fltVal val="0"/>
                                          </p:val>
                                        </p:tav>
                                        <p:tav tm="100000">
                                          <p:val>
                                            <p:strVal val="#ppt_h"/>
                                          </p:val>
                                        </p:tav>
                                      </p:tavLst>
                                    </p:anim>
                                    <p:animEffect transition="in" filter="fade">
                                      <p:cBhvr>
                                        <p:cTn id="76" dur="500"/>
                                        <p:tgtEl>
                                          <p:spTgt spid="457"/>
                                        </p:tgtEl>
                                      </p:cBhvr>
                                    </p:animEffect>
                                  </p:childTnLst>
                                </p:cTn>
                              </p:par>
                              <p:par>
                                <p:cTn id="77" presetID="53" presetClass="entr" presetSubtype="16" fill="hold" nodeType="withEffect">
                                  <p:stCondLst>
                                    <p:cond delay="0"/>
                                  </p:stCondLst>
                                  <p:childTnLst>
                                    <p:set>
                                      <p:cBhvr>
                                        <p:cTn id="78" dur="1" fill="hold">
                                          <p:stCondLst>
                                            <p:cond delay="0"/>
                                          </p:stCondLst>
                                        </p:cTn>
                                        <p:tgtEl>
                                          <p:spTgt spid="458"/>
                                        </p:tgtEl>
                                        <p:attrNameLst>
                                          <p:attrName>style.visibility</p:attrName>
                                        </p:attrNameLst>
                                      </p:cBhvr>
                                      <p:to>
                                        <p:strVal val="visible"/>
                                      </p:to>
                                    </p:set>
                                    <p:anim calcmode="lin" valueType="num">
                                      <p:cBhvr>
                                        <p:cTn id="79" dur="500" fill="hold"/>
                                        <p:tgtEl>
                                          <p:spTgt spid="458"/>
                                        </p:tgtEl>
                                        <p:attrNameLst>
                                          <p:attrName>ppt_w</p:attrName>
                                        </p:attrNameLst>
                                      </p:cBhvr>
                                      <p:tavLst>
                                        <p:tav tm="0">
                                          <p:val>
                                            <p:fltVal val="0"/>
                                          </p:val>
                                        </p:tav>
                                        <p:tav tm="100000">
                                          <p:val>
                                            <p:strVal val="#ppt_w"/>
                                          </p:val>
                                        </p:tav>
                                      </p:tavLst>
                                    </p:anim>
                                    <p:anim calcmode="lin" valueType="num">
                                      <p:cBhvr>
                                        <p:cTn id="80" dur="500" fill="hold"/>
                                        <p:tgtEl>
                                          <p:spTgt spid="458"/>
                                        </p:tgtEl>
                                        <p:attrNameLst>
                                          <p:attrName>ppt_h</p:attrName>
                                        </p:attrNameLst>
                                      </p:cBhvr>
                                      <p:tavLst>
                                        <p:tav tm="0">
                                          <p:val>
                                            <p:fltVal val="0"/>
                                          </p:val>
                                        </p:tav>
                                        <p:tav tm="100000">
                                          <p:val>
                                            <p:strVal val="#ppt_h"/>
                                          </p:val>
                                        </p:tav>
                                      </p:tavLst>
                                    </p:anim>
                                    <p:animEffect transition="in" filter="fade">
                                      <p:cBhvr>
                                        <p:cTn id="81" dur="500"/>
                                        <p:tgtEl>
                                          <p:spTgt spid="458"/>
                                        </p:tgtEl>
                                      </p:cBhvr>
                                    </p:animEffect>
                                  </p:childTnLst>
                                </p:cTn>
                              </p:par>
                              <p:par>
                                <p:cTn id="82" presetID="53" presetClass="entr" presetSubtype="16" fill="hold" nodeType="withEffect">
                                  <p:stCondLst>
                                    <p:cond delay="0"/>
                                  </p:stCondLst>
                                  <p:childTnLst>
                                    <p:set>
                                      <p:cBhvr>
                                        <p:cTn id="83" dur="1" fill="hold">
                                          <p:stCondLst>
                                            <p:cond delay="0"/>
                                          </p:stCondLst>
                                        </p:cTn>
                                        <p:tgtEl>
                                          <p:spTgt spid="459"/>
                                        </p:tgtEl>
                                        <p:attrNameLst>
                                          <p:attrName>style.visibility</p:attrName>
                                        </p:attrNameLst>
                                      </p:cBhvr>
                                      <p:to>
                                        <p:strVal val="visible"/>
                                      </p:to>
                                    </p:set>
                                    <p:anim calcmode="lin" valueType="num">
                                      <p:cBhvr>
                                        <p:cTn id="84" dur="500" fill="hold"/>
                                        <p:tgtEl>
                                          <p:spTgt spid="459"/>
                                        </p:tgtEl>
                                        <p:attrNameLst>
                                          <p:attrName>ppt_w</p:attrName>
                                        </p:attrNameLst>
                                      </p:cBhvr>
                                      <p:tavLst>
                                        <p:tav tm="0">
                                          <p:val>
                                            <p:fltVal val="0"/>
                                          </p:val>
                                        </p:tav>
                                        <p:tav tm="100000">
                                          <p:val>
                                            <p:strVal val="#ppt_w"/>
                                          </p:val>
                                        </p:tav>
                                      </p:tavLst>
                                    </p:anim>
                                    <p:anim calcmode="lin" valueType="num">
                                      <p:cBhvr>
                                        <p:cTn id="85" dur="500" fill="hold"/>
                                        <p:tgtEl>
                                          <p:spTgt spid="459"/>
                                        </p:tgtEl>
                                        <p:attrNameLst>
                                          <p:attrName>ppt_h</p:attrName>
                                        </p:attrNameLst>
                                      </p:cBhvr>
                                      <p:tavLst>
                                        <p:tav tm="0">
                                          <p:val>
                                            <p:fltVal val="0"/>
                                          </p:val>
                                        </p:tav>
                                        <p:tav tm="100000">
                                          <p:val>
                                            <p:strVal val="#ppt_h"/>
                                          </p:val>
                                        </p:tav>
                                      </p:tavLst>
                                    </p:anim>
                                    <p:animEffect transition="in" filter="fade">
                                      <p:cBhvr>
                                        <p:cTn id="86" dur="500"/>
                                        <p:tgtEl>
                                          <p:spTgt spid="459"/>
                                        </p:tgtEl>
                                      </p:cBhvr>
                                    </p:animEffect>
                                  </p:childTnLst>
                                </p:cTn>
                              </p:par>
                              <p:par>
                                <p:cTn id="87" presetID="53" presetClass="entr" presetSubtype="16" fill="hold" nodeType="withEffect">
                                  <p:stCondLst>
                                    <p:cond delay="0"/>
                                  </p:stCondLst>
                                  <p:childTnLst>
                                    <p:set>
                                      <p:cBhvr>
                                        <p:cTn id="88" dur="1" fill="hold">
                                          <p:stCondLst>
                                            <p:cond delay="0"/>
                                          </p:stCondLst>
                                        </p:cTn>
                                        <p:tgtEl>
                                          <p:spTgt spid="460"/>
                                        </p:tgtEl>
                                        <p:attrNameLst>
                                          <p:attrName>style.visibility</p:attrName>
                                        </p:attrNameLst>
                                      </p:cBhvr>
                                      <p:to>
                                        <p:strVal val="visible"/>
                                      </p:to>
                                    </p:set>
                                    <p:anim calcmode="lin" valueType="num">
                                      <p:cBhvr>
                                        <p:cTn id="89" dur="500" fill="hold"/>
                                        <p:tgtEl>
                                          <p:spTgt spid="460"/>
                                        </p:tgtEl>
                                        <p:attrNameLst>
                                          <p:attrName>ppt_w</p:attrName>
                                        </p:attrNameLst>
                                      </p:cBhvr>
                                      <p:tavLst>
                                        <p:tav tm="0">
                                          <p:val>
                                            <p:fltVal val="0"/>
                                          </p:val>
                                        </p:tav>
                                        <p:tav tm="100000">
                                          <p:val>
                                            <p:strVal val="#ppt_w"/>
                                          </p:val>
                                        </p:tav>
                                      </p:tavLst>
                                    </p:anim>
                                    <p:anim calcmode="lin" valueType="num">
                                      <p:cBhvr>
                                        <p:cTn id="90" dur="500" fill="hold"/>
                                        <p:tgtEl>
                                          <p:spTgt spid="460"/>
                                        </p:tgtEl>
                                        <p:attrNameLst>
                                          <p:attrName>ppt_h</p:attrName>
                                        </p:attrNameLst>
                                      </p:cBhvr>
                                      <p:tavLst>
                                        <p:tav tm="0">
                                          <p:val>
                                            <p:fltVal val="0"/>
                                          </p:val>
                                        </p:tav>
                                        <p:tav tm="100000">
                                          <p:val>
                                            <p:strVal val="#ppt_h"/>
                                          </p:val>
                                        </p:tav>
                                      </p:tavLst>
                                    </p:anim>
                                    <p:animEffect transition="in" filter="fade">
                                      <p:cBhvr>
                                        <p:cTn id="91" dur="500"/>
                                        <p:tgtEl>
                                          <p:spTgt spid="460"/>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1" fill="hold" nodeType="clickEffect">
                                  <p:stCondLst>
                                    <p:cond delay="0"/>
                                  </p:stCondLst>
                                  <p:childTnLst>
                                    <p:set>
                                      <p:cBhvr>
                                        <p:cTn id="95" dur="1" fill="hold">
                                          <p:stCondLst>
                                            <p:cond delay="0"/>
                                          </p:stCondLst>
                                        </p:cTn>
                                        <p:tgtEl>
                                          <p:spTgt spid="425"/>
                                        </p:tgtEl>
                                        <p:attrNameLst>
                                          <p:attrName>style.visibility</p:attrName>
                                        </p:attrNameLst>
                                      </p:cBhvr>
                                      <p:to>
                                        <p:strVal val="visible"/>
                                      </p:to>
                                    </p:set>
                                    <p:animEffect transition="in" filter="wipe(up)">
                                      <p:cBhvr>
                                        <p:cTn id="96" dur="500"/>
                                        <p:tgtEl>
                                          <p:spTgt spid="425"/>
                                        </p:tgtEl>
                                      </p:cBhvr>
                                    </p:animEffect>
                                  </p:childTnLst>
                                </p:cTn>
                              </p:par>
                              <p:par>
                                <p:cTn id="97" presetID="22" presetClass="entr" presetSubtype="1" fill="hold" nodeType="withEffect">
                                  <p:stCondLst>
                                    <p:cond delay="0"/>
                                  </p:stCondLst>
                                  <p:childTnLst>
                                    <p:set>
                                      <p:cBhvr>
                                        <p:cTn id="98" dur="1" fill="hold">
                                          <p:stCondLst>
                                            <p:cond delay="0"/>
                                          </p:stCondLst>
                                        </p:cTn>
                                        <p:tgtEl>
                                          <p:spTgt spid="426"/>
                                        </p:tgtEl>
                                        <p:attrNameLst>
                                          <p:attrName>style.visibility</p:attrName>
                                        </p:attrNameLst>
                                      </p:cBhvr>
                                      <p:to>
                                        <p:strVal val="visible"/>
                                      </p:to>
                                    </p:set>
                                    <p:animEffect transition="in" filter="wipe(up)">
                                      <p:cBhvr>
                                        <p:cTn id="99" dur="500"/>
                                        <p:tgtEl>
                                          <p:spTgt spid="426"/>
                                        </p:tgtEl>
                                      </p:cBhvr>
                                    </p:animEffect>
                                  </p:childTnLst>
                                </p:cTn>
                              </p:par>
                              <p:par>
                                <p:cTn id="100" presetID="22" presetClass="entr" presetSubtype="1" fill="hold" nodeType="withEffect">
                                  <p:stCondLst>
                                    <p:cond delay="0"/>
                                  </p:stCondLst>
                                  <p:childTnLst>
                                    <p:set>
                                      <p:cBhvr>
                                        <p:cTn id="101" dur="1" fill="hold">
                                          <p:stCondLst>
                                            <p:cond delay="0"/>
                                          </p:stCondLst>
                                        </p:cTn>
                                        <p:tgtEl>
                                          <p:spTgt spid="427"/>
                                        </p:tgtEl>
                                        <p:attrNameLst>
                                          <p:attrName>style.visibility</p:attrName>
                                        </p:attrNameLst>
                                      </p:cBhvr>
                                      <p:to>
                                        <p:strVal val="visible"/>
                                      </p:to>
                                    </p:set>
                                    <p:animEffect transition="in" filter="wipe(up)">
                                      <p:cBhvr>
                                        <p:cTn id="102" dur="500"/>
                                        <p:tgtEl>
                                          <p:spTgt spid="427"/>
                                        </p:tgtEl>
                                      </p:cBhvr>
                                    </p:animEffect>
                                  </p:childTnLst>
                                </p:cTn>
                              </p:par>
                              <p:par>
                                <p:cTn id="103" presetID="22" presetClass="entr" presetSubtype="1" fill="hold" nodeType="withEffect">
                                  <p:stCondLst>
                                    <p:cond delay="0"/>
                                  </p:stCondLst>
                                  <p:childTnLst>
                                    <p:set>
                                      <p:cBhvr>
                                        <p:cTn id="104" dur="1" fill="hold">
                                          <p:stCondLst>
                                            <p:cond delay="0"/>
                                          </p:stCondLst>
                                        </p:cTn>
                                        <p:tgtEl>
                                          <p:spTgt spid="428"/>
                                        </p:tgtEl>
                                        <p:attrNameLst>
                                          <p:attrName>style.visibility</p:attrName>
                                        </p:attrNameLst>
                                      </p:cBhvr>
                                      <p:to>
                                        <p:strVal val="visible"/>
                                      </p:to>
                                    </p:set>
                                    <p:animEffect transition="in" filter="wipe(up)">
                                      <p:cBhvr>
                                        <p:cTn id="105" dur="500"/>
                                        <p:tgtEl>
                                          <p:spTgt spid="428"/>
                                        </p:tgtEl>
                                      </p:cBhvr>
                                    </p:animEffect>
                                  </p:childTnLst>
                                </p:cTn>
                              </p:par>
                              <p:par>
                                <p:cTn id="106" presetID="22" presetClass="entr" presetSubtype="1" fill="hold" nodeType="withEffect">
                                  <p:stCondLst>
                                    <p:cond delay="0"/>
                                  </p:stCondLst>
                                  <p:childTnLst>
                                    <p:set>
                                      <p:cBhvr>
                                        <p:cTn id="107" dur="1" fill="hold">
                                          <p:stCondLst>
                                            <p:cond delay="0"/>
                                          </p:stCondLst>
                                        </p:cTn>
                                        <p:tgtEl>
                                          <p:spTgt spid="429"/>
                                        </p:tgtEl>
                                        <p:attrNameLst>
                                          <p:attrName>style.visibility</p:attrName>
                                        </p:attrNameLst>
                                      </p:cBhvr>
                                      <p:to>
                                        <p:strVal val="visible"/>
                                      </p:to>
                                    </p:set>
                                    <p:animEffect transition="in" filter="wipe(up)">
                                      <p:cBhvr>
                                        <p:cTn id="108" dur="500"/>
                                        <p:tgtEl>
                                          <p:spTgt spid="429"/>
                                        </p:tgtEl>
                                      </p:cBhvr>
                                    </p:animEffect>
                                  </p:childTnLst>
                                </p:cTn>
                              </p:par>
                              <p:par>
                                <p:cTn id="109" presetID="22" presetClass="entr" presetSubtype="1" fill="hold" nodeType="withEffect">
                                  <p:stCondLst>
                                    <p:cond delay="0"/>
                                  </p:stCondLst>
                                  <p:childTnLst>
                                    <p:set>
                                      <p:cBhvr>
                                        <p:cTn id="110" dur="1" fill="hold">
                                          <p:stCondLst>
                                            <p:cond delay="0"/>
                                          </p:stCondLst>
                                        </p:cTn>
                                        <p:tgtEl>
                                          <p:spTgt spid="430"/>
                                        </p:tgtEl>
                                        <p:attrNameLst>
                                          <p:attrName>style.visibility</p:attrName>
                                        </p:attrNameLst>
                                      </p:cBhvr>
                                      <p:to>
                                        <p:strVal val="visible"/>
                                      </p:to>
                                    </p:set>
                                    <p:animEffect transition="in" filter="wipe(up)">
                                      <p:cBhvr>
                                        <p:cTn id="111" dur="500"/>
                                        <p:tgtEl>
                                          <p:spTgt spid="430"/>
                                        </p:tgtEl>
                                      </p:cBhvr>
                                    </p:animEffect>
                                  </p:childTnLst>
                                </p:cTn>
                              </p:par>
                              <p:par>
                                <p:cTn id="112" presetID="22" presetClass="entr" presetSubtype="1" fill="hold" nodeType="withEffect">
                                  <p:stCondLst>
                                    <p:cond delay="0"/>
                                  </p:stCondLst>
                                  <p:childTnLst>
                                    <p:set>
                                      <p:cBhvr>
                                        <p:cTn id="113" dur="1" fill="hold">
                                          <p:stCondLst>
                                            <p:cond delay="0"/>
                                          </p:stCondLst>
                                        </p:cTn>
                                        <p:tgtEl>
                                          <p:spTgt spid="431"/>
                                        </p:tgtEl>
                                        <p:attrNameLst>
                                          <p:attrName>style.visibility</p:attrName>
                                        </p:attrNameLst>
                                      </p:cBhvr>
                                      <p:to>
                                        <p:strVal val="visible"/>
                                      </p:to>
                                    </p:set>
                                    <p:animEffect transition="in" filter="wipe(up)">
                                      <p:cBhvr>
                                        <p:cTn id="114" dur="500"/>
                                        <p:tgtEl>
                                          <p:spTgt spid="431"/>
                                        </p:tgtEl>
                                      </p:cBhvr>
                                    </p:animEffect>
                                  </p:childTnLst>
                                </p:cTn>
                              </p:par>
                              <p:par>
                                <p:cTn id="115" presetID="22" presetClass="entr" presetSubtype="1" fill="hold" nodeType="withEffect">
                                  <p:stCondLst>
                                    <p:cond delay="0"/>
                                  </p:stCondLst>
                                  <p:childTnLst>
                                    <p:set>
                                      <p:cBhvr>
                                        <p:cTn id="116" dur="1" fill="hold">
                                          <p:stCondLst>
                                            <p:cond delay="0"/>
                                          </p:stCondLst>
                                        </p:cTn>
                                        <p:tgtEl>
                                          <p:spTgt spid="432"/>
                                        </p:tgtEl>
                                        <p:attrNameLst>
                                          <p:attrName>style.visibility</p:attrName>
                                        </p:attrNameLst>
                                      </p:cBhvr>
                                      <p:to>
                                        <p:strVal val="visible"/>
                                      </p:to>
                                    </p:set>
                                    <p:animEffect transition="in" filter="wipe(up)">
                                      <p:cBhvr>
                                        <p:cTn id="117" dur="500"/>
                                        <p:tgtEl>
                                          <p:spTgt spid="432"/>
                                        </p:tgtEl>
                                      </p:cBhvr>
                                    </p:animEffect>
                                  </p:childTnLst>
                                </p:cTn>
                              </p:par>
                              <p:par>
                                <p:cTn id="118" presetID="22" presetClass="entr" presetSubtype="1" fill="hold" nodeType="withEffect">
                                  <p:stCondLst>
                                    <p:cond delay="0"/>
                                  </p:stCondLst>
                                  <p:childTnLst>
                                    <p:set>
                                      <p:cBhvr>
                                        <p:cTn id="119" dur="1" fill="hold">
                                          <p:stCondLst>
                                            <p:cond delay="0"/>
                                          </p:stCondLst>
                                        </p:cTn>
                                        <p:tgtEl>
                                          <p:spTgt spid="433"/>
                                        </p:tgtEl>
                                        <p:attrNameLst>
                                          <p:attrName>style.visibility</p:attrName>
                                        </p:attrNameLst>
                                      </p:cBhvr>
                                      <p:to>
                                        <p:strVal val="visible"/>
                                      </p:to>
                                    </p:set>
                                    <p:animEffect transition="in" filter="wipe(up)">
                                      <p:cBhvr>
                                        <p:cTn id="120" dur="500"/>
                                        <p:tgtEl>
                                          <p:spTgt spid="433"/>
                                        </p:tgtEl>
                                      </p:cBhvr>
                                    </p:animEffect>
                                  </p:childTnLst>
                                </p:cTn>
                              </p:par>
                            </p:childTnLst>
                          </p:cTn>
                        </p:par>
                        <p:par>
                          <p:cTn id="121" fill="hold">
                            <p:stCondLst>
                              <p:cond delay="500"/>
                            </p:stCondLst>
                            <p:childTnLst>
                              <p:par>
                                <p:cTn id="122" presetID="22" presetClass="entr" presetSubtype="1" fill="hold" grpId="0" nodeType="afterEffect">
                                  <p:stCondLst>
                                    <p:cond delay="0"/>
                                  </p:stCondLst>
                                  <p:childTnLst>
                                    <p:set>
                                      <p:cBhvr>
                                        <p:cTn id="123" dur="1" fill="hold">
                                          <p:stCondLst>
                                            <p:cond delay="0"/>
                                          </p:stCondLst>
                                        </p:cTn>
                                        <p:tgtEl>
                                          <p:spTgt spid="443"/>
                                        </p:tgtEl>
                                        <p:attrNameLst>
                                          <p:attrName>style.visibility</p:attrName>
                                        </p:attrNameLst>
                                      </p:cBhvr>
                                      <p:to>
                                        <p:strVal val="visible"/>
                                      </p:to>
                                    </p:set>
                                    <p:animEffect transition="in" filter="wipe(up)">
                                      <p:cBhvr>
                                        <p:cTn id="124" dur="200"/>
                                        <p:tgtEl>
                                          <p:spTgt spid="443"/>
                                        </p:tgtEl>
                                      </p:cBhvr>
                                    </p:animEffect>
                                  </p:childTnLst>
                                </p:cTn>
                              </p:par>
                              <p:par>
                                <p:cTn id="125" presetID="22" presetClass="entr" presetSubtype="1" fill="hold" grpId="0" nodeType="withEffect">
                                  <p:stCondLst>
                                    <p:cond delay="0"/>
                                  </p:stCondLst>
                                  <p:childTnLst>
                                    <p:set>
                                      <p:cBhvr>
                                        <p:cTn id="126" dur="1" fill="hold">
                                          <p:stCondLst>
                                            <p:cond delay="0"/>
                                          </p:stCondLst>
                                        </p:cTn>
                                        <p:tgtEl>
                                          <p:spTgt spid="444"/>
                                        </p:tgtEl>
                                        <p:attrNameLst>
                                          <p:attrName>style.visibility</p:attrName>
                                        </p:attrNameLst>
                                      </p:cBhvr>
                                      <p:to>
                                        <p:strVal val="visible"/>
                                      </p:to>
                                    </p:set>
                                    <p:animEffect transition="in" filter="wipe(up)">
                                      <p:cBhvr>
                                        <p:cTn id="127" dur="200"/>
                                        <p:tgtEl>
                                          <p:spTgt spid="444"/>
                                        </p:tgtEl>
                                      </p:cBhvr>
                                    </p:animEffect>
                                  </p:childTnLst>
                                </p:cTn>
                              </p:par>
                              <p:par>
                                <p:cTn id="128" presetID="22" presetClass="entr" presetSubtype="1" fill="hold" grpId="0" nodeType="withEffect">
                                  <p:stCondLst>
                                    <p:cond delay="0"/>
                                  </p:stCondLst>
                                  <p:childTnLst>
                                    <p:set>
                                      <p:cBhvr>
                                        <p:cTn id="129" dur="1" fill="hold">
                                          <p:stCondLst>
                                            <p:cond delay="0"/>
                                          </p:stCondLst>
                                        </p:cTn>
                                        <p:tgtEl>
                                          <p:spTgt spid="445"/>
                                        </p:tgtEl>
                                        <p:attrNameLst>
                                          <p:attrName>style.visibility</p:attrName>
                                        </p:attrNameLst>
                                      </p:cBhvr>
                                      <p:to>
                                        <p:strVal val="visible"/>
                                      </p:to>
                                    </p:set>
                                    <p:animEffect transition="in" filter="wipe(up)">
                                      <p:cBhvr>
                                        <p:cTn id="130" dur="200"/>
                                        <p:tgtEl>
                                          <p:spTgt spid="445"/>
                                        </p:tgtEl>
                                      </p:cBhvr>
                                    </p:animEffect>
                                  </p:childTnLst>
                                </p:cTn>
                              </p:par>
                              <p:par>
                                <p:cTn id="131" presetID="22" presetClass="entr" presetSubtype="1" fill="hold" grpId="0" nodeType="withEffect">
                                  <p:stCondLst>
                                    <p:cond delay="0"/>
                                  </p:stCondLst>
                                  <p:childTnLst>
                                    <p:set>
                                      <p:cBhvr>
                                        <p:cTn id="132" dur="1" fill="hold">
                                          <p:stCondLst>
                                            <p:cond delay="0"/>
                                          </p:stCondLst>
                                        </p:cTn>
                                        <p:tgtEl>
                                          <p:spTgt spid="446"/>
                                        </p:tgtEl>
                                        <p:attrNameLst>
                                          <p:attrName>style.visibility</p:attrName>
                                        </p:attrNameLst>
                                      </p:cBhvr>
                                      <p:to>
                                        <p:strVal val="visible"/>
                                      </p:to>
                                    </p:set>
                                    <p:animEffect transition="in" filter="wipe(up)">
                                      <p:cBhvr>
                                        <p:cTn id="133" dur="200"/>
                                        <p:tgtEl>
                                          <p:spTgt spid="446"/>
                                        </p:tgtEl>
                                      </p:cBhvr>
                                    </p:animEffect>
                                  </p:childTnLst>
                                </p:cTn>
                              </p:par>
                              <p:par>
                                <p:cTn id="134" presetID="22" presetClass="entr" presetSubtype="1" fill="hold" grpId="0" nodeType="withEffect">
                                  <p:stCondLst>
                                    <p:cond delay="0"/>
                                  </p:stCondLst>
                                  <p:childTnLst>
                                    <p:set>
                                      <p:cBhvr>
                                        <p:cTn id="135" dur="1" fill="hold">
                                          <p:stCondLst>
                                            <p:cond delay="0"/>
                                          </p:stCondLst>
                                        </p:cTn>
                                        <p:tgtEl>
                                          <p:spTgt spid="447"/>
                                        </p:tgtEl>
                                        <p:attrNameLst>
                                          <p:attrName>style.visibility</p:attrName>
                                        </p:attrNameLst>
                                      </p:cBhvr>
                                      <p:to>
                                        <p:strVal val="visible"/>
                                      </p:to>
                                    </p:set>
                                    <p:animEffect transition="in" filter="wipe(up)">
                                      <p:cBhvr>
                                        <p:cTn id="136" dur="200"/>
                                        <p:tgtEl>
                                          <p:spTgt spid="447"/>
                                        </p:tgtEl>
                                      </p:cBhvr>
                                    </p:animEffect>
                                  </p:childTnLst>
                                </p:cTn>
                              </p:par>
                              <p:par>
                                <p:cTn id="137" presetID="22" presetClass="entr" presetSubtype="1" fill="hold" grpId="0" nodeType="withEffect">
                                  <p:stCondLst>
                                    <p:cond delay="0"/>
                                  </p:stCondLst>
                                  <p:childTnLst>
                                    <p:set>
                                      <p:cBhvr>
                                        <p:cTn id="138" dur="1" fill="hold">
                                          <p:stCondLst>
                                            <p:cond delay="0"/>
                                          </p:stCondLst>
                                        </p:cTn>
                                        <p:tgtEl>
                                          <p:spTgt spid="448"/>
                                        </p:tgtEl>
                                        <p:attrNameLst>
                                          <p:attrName>style.visibility</p:attrName>
                                        </p:attrNameLst>
                                      </p:cBhvr>
                                      <p:to>
                                        <p:strVal val="visible"/>
                                      </p:to>
                                    </p:set>
                                    <p:animEffect transition="in" filter="wipe(up)">
                                      <p:cBhvr>
                                        <p:cTn id="139" dur="200"/>
                                        <p:tgtEl>
                                          <p:spTgt spid="448"/>
                                        </p:tgtEl>
                                      </p:cBhvr>
                                    </p:animEffect>
                                  </p:childTnLst>
                                </p:cTn>
                              </p:par>
                              <p:par>
                                <p:cTn id="140" presetID="22" presetClass="entr" presetSubtype="1" fill="hold" grpId="0" nodeType="withEffect">
                                  <p:stCondLst>
                                    <p:cond delay="0"/>
                                  </p:stCondLst>
                                  <p:childTnLst>
                                    <p:set>
                                      <p:cBhvr>
                                        <p:cTn id="141" dur="1" fill="hold">
                                          <p:stCondLst>
                                            <p:cond delay="0"/>
                                          </p:stCondLst>
                                        </p:cTn>
                                        <p:tgtEl>
                                          <p:spTgt spid="449"/>
                                        </p:tgtEl>
                                        <p:attrNameLst>
                                          <p:attrName>style.visibility</p:attrName>
                                        </p:attrNameLst>
                                      </p:cBhvr>
                                      <p:to>
                                        <p:strVal val="visible"/>
                                      </p:to>
                                    </p:set>
                                    <p:animEffect transition="in" filter="wipe(up)">
                                      <p:cBhvr>
                                        <p:cTn id="142" dur="200"/>
                                        <p:tgtEl>
                                          <p:spTgt spid="449"/>
                                        </p:tgtEl>
                                      </p:cBhvr>
                                    </p:animEffect>
                                  </p:childTnLst>
                                </p:cTn>
                              </p:par>
                              <p:par>
                                <p:cTn id="143" presetID="22" presetClass="entr" presetSubtype="1" fill="hold" grpId="0" nodeType="withEffect">
                                  <p:stCondLst>
                                    <p:cond delay="0"/>
                                  </p:stCondLst>
                                  <p:childTnLst>
                                    <p:set>
                                      <p:cBhvr>
                                        <p:cTn id="144" dur="1" fill="hold">
                                          <p:stCondLst>
                                            <p:cond delay="0"/>
                                          </p:stCondLst>
                                        </p:cTn>
                                        <p:tgtEl>
                                          <p:spTgt spid="450"/>
                                        </p:tgtEl>
                                        <p:attrNameLst>
                                          <p:attrName>style.visibility</p:attrName>
                                        </p:attrNameLst>
                                      </p:cBhvr>
                                      <p:to>
                                        <p:strVal val="visible"/>
                                      </p:to>
                                    </p:set>
                                    <p:animEffect transition="in" filter="wipe(up)">
                                      <p:cBhvr>
                                        <p:cTn id="145" dur="200"/>
                                        <p:tgtEl>
                                          <p:spTgt spid="450"/>
                                        </p:tgtEl>
                                      </p:cBhvr>
                                    </p:animEffect>
                                  </p:childTnLst>
                                </p:cTn>
                              </p:par>
                              <p:par>
                                <p:cTn id="146" presetID="22" presetClass="entr" presetSubtype="1" fill="hold" grpId="0" nodeType="withEffect">
                                  <p:stCondLst>
                                    <p:cond delay="0"/>
                                  </p:stCondLst>
                                  <p:childTnLst>
                                    <p:set>
                                      <p:cBhvr>
                                        <p:cTn id="147" dur="1" fill="hold">
                                          <p:stCondLst>
                                            <p:cond delay="0"/>
                                          </p:stCondLst>
                                        </p:cTn>
                                        <p:tgtEl>
                                          <p:spTgt spid="451"/>
                                        </p:tgtEl>
                                        <p:attrNameLst>
                                          <p:attrName>style.visibility</p:attrName>
                                        </p:attrNameLst>
                                      </p:cBhvr>
                                      <p:to>
                                        <p:strVal val="visible"/>
                                      </p:to>
                                    </p:set>
                                    <p:animEffect transition="in" filter="wipe(up)">
                                      <p:cBhvr>
                                        <p:cTn id="148" dur="200"/>
                                        <p:tgtEl>
                                          <p:spTgt spid="451"/>
                                        </p:tgtEl>
                                      </p:cBhvr>
                                    </p:animEffect>
                                  </p:childTnLst>
                                </p:cTn>
                              </p:par>
                            </p:childTnLst>
                          </p:cTn>
                        </p:par>
                        <p:par>
                          <p:cTn id="149" fill="hold">
                            <p:stCondLst>
                              <p:cond delay="700"/>
                            </p:stCondLst>
                            <p:childTnLst>
                              <p:par>
                                <p:cTn id="150" presetID="22" presetClass="entr" presetSubtype="8" fill="hold" grpId="0" nodeType="afterEffect">
                                  <p:stCondLst>
                                    <p:cond delay="0"/>
                                  </p:stCondLst>
                                  <p:childTnLst>
                                    <p:set>
                                      <p:cBhvr>
                                        <p:cTn id="151" dur="1" fill="hold">
                                          <p:stCondLst>
                                            <p:cond delay="0"/>
                                          </p:stCondLst>
                                        </p:cTn>
                                        <p:tgtEl>
                                          <p:spTgt spid="422"/>
                                        </p:tgtEl>
                                        <p:attrNameLst>
                                          <p:attrName>style.visibility</p:attrName>
                                        </p:attrNameLst>
                                      </p:cBhvr>
                                      <p:to>
                                        <p:strVal val="visible"/>
                                      </p:to>
                                    </p:set>
                                    <p:animEffect transition="in" filter="wipe(left)">
                                      <p:cBhvr>
                                        <p:cTn id="152" dur="200"/>
                                        <p:tgtEl>
                                          <p:spTgt spid="422"/>
                                        </p:tgtEl>
                                      </p:cBhvr>
                                    </p:animEffect>
                                  </p:childTnLst>
                                </p:cTn>
                              </p:par>
                            </p:childTnLst>
                          </p:cTn>
                        </p:par>
                      </p:childTnLst>
                    </p:cTn>
                  </p:par>
                  <p:par>
                    <p:cTn id="153" fill="hold">
                      <p:stCondLst>
                        <p:cond delay="indefinite"/>
                      </p:stCondLst>
                      <p:childTnLst>
                        <p:par>
                          <p:cTn id="154" fill="hold">
                            <p:stCondLst>
                              <p:cond delay="0"/>
                            </p:stCondLst>
                            <p:childTnLst>
                              <p:par>
                                <p:cTn id="155" presetID="12" presetClass="entr" presetSubtype="2" fill="hold" nodeType="clickEffect">
                                  <p:stCondLst>
                                    <p:cond delay="0"/>
                                  </p:stCondLst>
                                  <p:childTnLst>
                                    <p:set>
                                      <p:cBhvr>
                                        <p:cTn id="156" dur="1" fill="hold">
                                          <p:stCondLst>
                                            <p:cond delay="0"/>
                                          </p:stCondLst>
                                        </p:cTn>
                                        <p:tgtEl>
                                          <p:spTgt spid="23"/>
                                        </p:tgtEl>
                                        <p:attrNameLst>
                                          <p:attrName>style.visibility</p:attrName>
                                        </p:attrNameLst>
                                      </p:cBhvr>
                                      <p:to>
                                        <p:strVal val="visible"/>
                                      </p:to>
                                    </p:set>
                                    <p:anim calcmode="lin" valueType="num">
                                      <p:cBhvr additive="base">
                                        <p:cTn id="157" dur="500"/>
                                        <p:tgtEl>
                                          <p:spTgt spid="23"/>
                                        </p:tgtEl>
                                        <p:attrNameLst>
                                          <p:attrName>ppt_x</p:attrName>
                                        </p:attrNameLst>
                                      </p:cBhvr>
                                      <p:tavLst>
                                        <p:tav tm="0">
                                          <p:val>
                                            <p:strVal val="#ppt_x+#ppt_w*1.125000"/>
                                          </p:val>
                                        </p:tav>
                                        <p:tav tm="100000">
                                          <p:val>
                                            <p:strVal val="#ppt_x"/>
                                          </p:val>
                                        </p:tav>
                                      </p:tavLst>
                                    </p:anim>
                                    <p:animEffect transition="in" filter="wipe(left)">
                                      <p:cBhvr>
                                        <p:cTn id="158" dur="500"/>
                                        <p:tgtEl>
                                          <p:spTgt spid="23"/>
                                        </p:tgtEl>
                                      </p:cBhvr>
                                    </p:animEffect>
                                  </p:childTnLst>
                                </p:cTn>
                              </p:par>
                            </p:childTnLst>
                          </p:cTn>
                        </p:par>
                        <p:par>
                          <p:cTn id="159" fill="hold">
                            <p:stCondLst>
                              <p:cond delay="500"/>
                            </p:stCondLst>
                            <p:childTnLst>
                              <p:par>
                                <p:cTn id="160" presetID="22" presetClass="entr" presetSubtype="2" fill="hold" grpId="0" nodeType="afterEffect">
                                  <p:stCondLst>
                                    <p:cond delay="0"/>
                                  </p:stCondLst>
                                  <p:childTnLst>
                                    <p:set>
                                      <p:cBhvr>
                                        <p:cTn id="161" dur="1" fill="hold">
                                          <p:stCondLst>
                                            <p:cond delay="0"/>
                                          </p:stCondLst>
                                        </p:cTn>
                                        <p:tgtEl>
                                          <p:spTgt spid="475"/>
                                        </p:tgtEl>
                                        <p:attrNameLst>
                                          <p:attrName>style.visibility</p:attrName>
                                        </p:attrNameLst>
                                      </p:cBhvr>
                                      <p:to>
                                        <p:strVal val="visible"/>
                                      </p:to>
                                    </p:set>
                                    <p:animEffect transition="in" filter="wipe(right)">
                                      <p:cBhvr>
                                        <p:cTn id="162" dur="200"/>
                                        <p:tgtEl>
                                          <p:spTgt spid="475"/>
                                        </p:tgtEl>
                                      </p:cBhvr>
                                    </p:animEffect>
                                  </p:childTnLst>
                                </p:cTn>
                              </p:par>
                            </p:childTnLst>
                          </p:cTn>
                        </p:par>
                        <p:par>
                          <p:cTn id="163" fill="hold">
                            <p:stCondLst>
                              <p:cond delay="700"/>
                            </p:stCondLst>
                            <p:childTnLst>
                              <p:par>
                                <p:cTn id="164" presetID="22" presetClass="entr" presetSubtype="2" fill="hold" nodeType="afterEffect">
                                  <p:stCondLst>
                                    <p:cond delay="0"/>
                                  </p:stCondLst>
                                  <p:childTnLst>
                                    <p:set>
                                      <p:cBhvr>
                                        <p:cTn id="165" dur="1" fill="hold">
                                          <p:stCondLst>
                                            <p:cond delay="0"/>
                                          </p:stCondLst>
                                        </p:cTn>
                                        <p:tgtEl>
                                          <p:spTgt spid="476"/>
                                        </p:tgtEl>
                                        <p:attrNameLst>
                                          <p:attrName>style.visibility</p:attrName>
                                        </p:attrNameLst>
                                      </p:cBhvr>
                                      <p:to>
                                        <p:strVal val="visible"/>
                                      </p:to>
                                    </p:set>
                                    <p:animEffect transition="in" filter="wipe(right)">
                                      <p:cBhvr>
                                        <p:cTn id="166" dur="200"/>
                                        <p:tgtEl>
                                          <p:spTgt spid="476"/>
                                        </p:tgtEl>
                                      </p:cBhvr>
                                    </p:animEffect>
                                  </p:childTnLst>
                                </p:cTn>
                              </p:par>
                            </p:childTnLst>
                          </p:cTn>
                        </p:par>
                        <p:par>
                          <p:cTn id="167" fill="hold">
                            <p:stCondLst>
                              <p:cond delay="900"/>
                            </p:stCondLst>
                            <p:childTnLst>
                              <p:par>
                                <p:cTn id="168" presetID="22" presetClass="entr" presetSubtype="1" fill="hold" nodeType="afterEffect">
                                  <p:stCondLst>
                                    <p:cond delay="0"/>
                                  </p:stCondLst>
                                  <p:childTnLst>
                                    <p:set>
                                      <p:cBhvr>
                                        <p:cTn id="169" dur="1" fill="hold">
                                          <p:stCondLst>
                                            <p:cond delay="0"/>
                                          </p:stCondLst>
                                        </p:cTn>
                                        <p:tgtEl>
                                          <p:spTgt spid="434"/>
                                        </p:tgtEl>
                                        <p:attrNameLst>
                                          <p:attrName>style.visibility</p:attrName>
                                        </p:attrNameLst>
                                      </p:cBhvr>
                                      <p:to>
                                        <p:strVal val="visible"/>
                                      </p:to>
                                    </p:set>
                                    <p:animEffect transition="in" filter="wipe(up)">
                                      <p:cBhvr>
                                        <p:cTn id="170" dur="500"/>
                                        <p:tgtEl>
                                          <p:spTgt spid="434"/>
                                        </p:tgtEl>
                                      </p:cBhvr>
                                    </p:animEffect>
                                  </p:childTnLst>
                                </p:cTn>
                              </p:par>
                              <p:par>
                                <p:cTn id="171" presetID="22" presetClass="entr" presetSubtype="1" fill="hold" nodeType="withEffect">
                                  <p:stCondLst>
                                    <p:cond delay="0"/>
                                  </p:stCondLst>
                                  <p:childTnLst>
                                    <p:set>
                                      <p:cBhvr>
                                        <p:cTn id="172" dur="1" fill="hold">
                                          <p:stCondLst>
                                            <p:cond delay="0"/>
                                          </p:stCondLst>
                                        </p:cTn>
                                        <p:tgtEl>
                                          <p:spTgt spid="435"/>
                                        </p:tgtEl>
                                        <p:attrNameLst>
                                          <p:attrName>style.visibility</p:attrName>
                                        </p:attrNameLst>
                                      </p:cBhvr>
                                      <p:to>
                                        <p:strVal val="visible"/>
                                      </p:to>
                                    </p:set>
                                    <p:animEffect transition="in" filter="wipe(up)">
                                      <p:cBhvr>
                                        <p:cTn id="173" dur="500"/>
                                        <p:tgtEl>
                                          <p:spTgt spid="435"/>
                                        </p:tgtEl>
                                      </p:cBhvr>
                                    </p:animEffect>
                                  </p:childTnLst>
                                </p:cTn>
                              </p:par>
                              <p:par>
                                <p:cTn id="174" presetID="22" presetClass="entr" presetSubtype="1" fill="hold" nodeType="withEffect">
                                  <p:stCondLst>
                                    <p:cond delay="0"/>
                                  </p:stCondLst>
                                  <p:childTnLst>
                                    <p:set>
                                      <p:cBhvr>
                                        <p:cTn id="175" dur="1" fill="hold">
                                          <p:stCondLst>
                                            <p:cond delay="0"/>
                                          </p:stCondLst>
                                        </p:cTn>
                                        <p:tgtEl>
                                          <p:spTgt spid="436"/>
                                        </p:tgtEl>
                                        <p:attrNameLst>
                                          <p:attrName>style.visibility</p:attrName>
                                        </p:attrNameLst>
                                      </p:cBhvr>
                                      <p:to>
                                        <p:strVal val="visible"/>
                                      </p:to>
                                    </p:set>
                                    <p:animEffect transition="in" filter="wipe(up)">
                                      <p:cBhvr>
                                        <p:cTn id="176" dur="500"/>
                                        <p:tgtEl>
                                          <p:spTgt spid="436"/>
                                        </p:tgtEl>
                                      </p:cBhvr>
                                    </p:animEffect>
                                  </p:childTnLst>
                                </p:cTn>
                              </p:par>
                              <p:par>
                                <p:cTn id="177" presetID="22" presetClass="entr" presetSubtype="1" fill="hold" nodeType="withEffect">
                                  <p:stCondLst>
                                    <p:cond delay="0"/>
                                  </p:stCondLst>
                                  <p:childTnLst>
                                    <p:set>
                                      <p:cBhvr>
                                        <p:cTn id="178" dur="1" fill="hold">
                                          <p:stCondLst>
                                            <p:cond delay="0"/>
                                          </p:stCondLst>
                                        </p:cTn>
                                        <p:tgtEl>
                                          <p:spTgt spid="437"/>
                                        </p:tgtEl>
                                        <p:attrNameLst>
                                          <p:attrName>style.visibility</p:attrName>
                                        </p:attrNameLst>
                                      </p:cBhvr>
                                      <p:to>
                                        <p:strVal val="visible"/>
                                      </p:to>
                                    </p:set>
                                    <p:animEffect transition="in" filter="wipe(up)">
                                      <p:cBhvr>
                                        <p:cTn id="179" dur="500"/>
                                        <p:tgtEl>
                                          <p:spTgt spid="437"/>
                                        </p:tgtEl>
                                      </p:cBhvr>
                                    </p:animEffect>
                                  </p:childTnLst>
                                </p:cTn>
                              </p:par>
                              <p:par>
                                <p:cTn id="180" presetID="22" presetClass="entr" presetSubtype="1" fill="hold" nodeType="withEffect">
                                  <p:stCondLst>
                                    <p:cond delay="0"/>
                                  </p:stCondLst>
                                  <p:childTnLst>
                                    <p:set>
                                      <p:cBhvr>
                                        <p:cTn id="181" dur="1" fill="hold">
                                          <p:stCondLst>
                                            <p:cond delay="0"/>
                                          </p:stCondLst>
                                        </p:cTn>
                                        <p:tgtEl>
                                          <p:spTgt spid="438"/>
                                        </p:tgtEl>
                                        <p:attrNameLst>
                                          <p:attrName>style.visibility</p:attrName>
                                        </p:attrNameLst>
                                      </p:cBhvr>
                                      <p:to>
                                        <p:strVal val="visible"/>
                                      </p:to>
                                    </p:set>
                                    <p:animEffect transition="in" filter="wipe(up)">
                                      <p:cBhvr>
                                        <p:cTn id="182" dur="500"/>
                                        <p:tgtEl>
                                          <p:spTgt spid="438"/>
                                        </p:tgtEl>
                                      </p:cBhvr>
                                    </p:animEffect>
                                  </p:childTnLst>
                                </p:cTn>
                              </p:par>
                              <p:par>
                                <p:cTn id="183" presetID="22" presetClass="entr" presetSubtype="1" fill="hold" nodeType="withEffect">
                                  <p:stCondLst>
                                    <p:cond delay="0"/>
                                  </p:stCondLst>
                                  <p:childTnLst>
                                    <p:set>
                                      <p:cBhvr>
                                        <p:cTn id="184" dur="1" fill="hold">
                                          <p:stCondLst>
                                            <p:cond delay="0"/>
                                          </p:stCondLst>
                                        </p:cTn>
                                        <p:tgtEl>
                                          <p:spTgt spid="439"/>
                                        </p:tgtEl>
                                        <p:attrNameLst>
                                          <p:attrName>style.visibility</p:attrName>
                                        </p:attrNameLst>
                                      </p:cBhvr>
                                      <p:to>
                                        <p:strVal val="visible"/>
                                      </p:to>
                                    </p:set>
                                    <p:animEffect transition="in" filter="wipe(up)">
                                      <p:cBhvr>
                                        <p:cTn id="185" dur="500"/>
                                        <p:tgtEl>
                                          <p:spTgt spid="439"/>
                                        </p:tgtEl>
                                      </p:cBhvr>
                                    </p:animEffect>
                                  </p:childTnLst>
                                </p:cTn>
                              </p:par>
                              <p:par>
                                <p:cTn id="186" presetID="22" presetClass="entr" presetSubtype="1" fill="hold" nodeType="withEffect">
                                  <p:stCondLst>
                                    <p:cond delay="0"/>
                                  </p:stCondLst>
                                  <p:childTnLst>
                                    <p:set>
                                      <p:cBhvr>
                                        <p:cTn id="187" dur="1" fill="hold">
                                          <p:stCondLst>
                                            <p:cond delay="0"/>
                                          </p:stCondLst>
                                        </p:cTn>
                                        <p:tgtEl>
                                          <p:spTgt spid="440"/>
                                        </p:tgtEl>
                                        <p:attrNameLst>
                                          <p:attrName>style.visibility</p:attrName>
                                        </p:attrNameLst>
                                      </p:cBhvr>
                                      <p:to>
                                        <p:strVal val="visible"/>
                                      </p:to>
                                    </p:set>
                                    <p:animEffect transition="in" filter="wipe(up)">
                                      <p:cBhvr>
                                        <p:cTn id="188" dur="500"/>
                                        <p:tgtEl>
                                          <p:spTgt spid="440"/>
                                        </p:tgtEl>
                                      </p:cBhvr>
                                    </p:animEffect>
                                  </p:childTnLst>
                                </p:cTn>
                              </p:par>
                              <p:par>
                                <p:cTn id="189" presetID="22" presetClass="entr" presetSubtype="1" fill="hold" nodeType="withEffect">
                                  <p:stCondLst>
                                    <p:cond delay="0"/>
                                  </p:stCondLst>
                                  <p:childTnLst>
                                    <p:set>
                                      <p:cBhvr>
                                        <p:cTn id="190" dur="1" fill="hold">
                                          <p:stCondLst>
                                            <p:cond delay="0"/>
                                          </p:stCondLst>
                                        </p:cTn>
                                        <p:tgtEl>
                                          <p:spTgt spid="441"/>
                                        </p:tgtEl>
                                        <p:attrNameLst>
                                          <p:attrName>style.visibility</p:attrName>
                                        </p:attrNameLst>
                                      </p:cBhvr>
                                      <p:to>
                                        <p:strVal val="visible"/>
                                      </p:to>
                                    </p:set>
                                    <p:animEffect transition="in" filter="wipe(up)">
                                      <p:cBhvr>
                                        <p:cTn id="191" dur="500"/>
                                        <p:tgtEl>
                                          <p:spTgt spid="441"/>
                                        </p:tgtEl>
                                      </p:cBhvr>
                                    </p:animEffect>
                                  </p:childTnLst>
                                </p:cTn>
                              </p:par>
                              <p:par>
                                <p:cTn id="192" presetID="22" presetClass="entr" presetSubtype="1" fill="hold" nodeType="withEffect">
                                  <p:stCondLst>
                                    <p:cond delay="0"/>
                                  </p:stCondLst>
                                  <p:childTnLst>
                                    <p:set>
                                      <p:cBhvr>
                                        <p:cTn id="193" dur="1" fill="hold">
                                          <p:stCondLst>
                                            <p:cond delay="0"/>
                                          </p:stCondLst>
                                        </p:cTn>
                                        <p:tgtEl>
                                          <p:spTgt spid="442"/>
                                        </p:tgtEl>
                                        <p:attrNameLst>
                                          <p:attrName>style.visibility</p:attrName>
                                        </p:attrNameLst>
                                      </p:cBhvr>
                                      <p:to>
                                        <p:strVal val="visible"/>
                                      </p:to>
                                    </p:set>
                                    <p:animEffect transition="in" filter="wipe(up)">
                                      <p:cBhvr>
                                        <p:cTn id="194" dur="500"/>
                                        <p:tgtEl>
                                          <p:spTgt spid="442"/>
                                        </p:tgtEl>
                                      </p:cBhvr>
                                    </p:animEffect>
                                  </p:childTnLst>
                                </p:cTn>
                              </p:par>
                            </p:childTnLst>
                          </p:cTn>
                        </p:par>
                        <p:par>
                          <p:cTn id="195" fill="hold">
                            <p:stCondLst>
                              <p:cond delay="1400"/>
                            </p:stCondLst>
                            <p:childTnLst>
                              <p:par>
                                <p:cTn id="196" presetID="22" presetClass="entr" presetSubtype="1" fill="hold" grpId="0" nodeType="afterEffect">
                                  <p:stCondLst>
                                    <p:cond delay="0"/>
                                  </p:stCondLst>
                                  <p:childTnLst>
                                    <p:set>
                                      <p:cBhvr>
                                        <p:cTn id="197" dur="1" fill="hold">
                                          <p:stCondLst>
                                            <p:cond delay="0"/>
                                          </p:stCondLst>
                                        </p:cTn>
                                        <p:tgtEl>
                                          <p:spTgt spid="413"/>
                                        </p:tgtEl>
                                        <p:attrNameLst>
                                          <p:attrName>style.visibility</p:attrName>
                                        </p:attrNameLst>
                                      </p:cBhvr>
                                      <p:to>
                                        <p:strVal val="visible"/>
                                      </p:to>
                                    </p:set>
                                    <p:animEffect transition="in" filter="wipe(up)">
                                      <p:cBhvr>
                                        <p:cTn id="198" dur="200"/>
                                        <p:tgtEl>
                                          <p:spTgt spid="413"/>
                                        </p:tgtEl>
                                      </p:cBhvr>
                                    </p:animEffect>
                                  </p:childTnLst>
                                </p:cTn>
                              </p:par>
                              <p:par>
                                <p:cTn id="199" presetID="22" presetClass="entr" presetSubtype="1" fill="hold" grpId="0" nodeType="withEffect">
                                  <p:stCondLst>
                                    <p:cond delay="0"/>
                                  </p:stCondLst>
                                  <p:childTnLst>
                                    <p:set>
                                      <p:cBhvr>
                                        <p:cTn id="200" dur="1" fill="hold">
                                          <p:stCondLst>
                                            <p:cond delay="0"/>
                                          </p:stCondLst>
                                        </p:cTn>
                                        <p:tgtEl>
                                          <p:spTgt spid="414"/>
                                        </p:tgtEl>
                                        <p:attrNameLst>
                                          <p:attrName>style.visibility</p:attrName>
                                        </p:attrNameLst>
                                      </p:cBhvr>
                                      <p:to>
                                        <p:strVal val="visible"/>
                                      </p:to>
                                    </p:set>
                                    <p:animEffect transition="in" filter="wipe(up)">
                                      <p:cBhvr>
                                        <p:cTn id="201" dur="200"/>
                                        <p:tgtEl>
                                          <p:spTgt spid="414"/>
                                        </p:tgtEl>
                                      </p:cBhvr>
                                    </p:animEffect>
                                  </p:childTnLst>
                                </p:cTn>
                              </p:par>
                              <p:par>
                                <p:cTn id="202" presetID="22" presetClass="entr" presetSubtype="1" fill="hold" grpId="0" nodeType="withEffect">
                                  <p:stCondLst>
                                    <p:cond delay="0"/>
                                  </p:stCondLst>
                                  <p:childTnLst>
                                    <p:set>
                                      <p:cBhvr>
                                        <p:cTn id="203" dur="1" fill="hold">
                                          <p:stCondLst>
                                            <p:cond delay="0"/>
                                          </p:stCondLst>
                                        </p:cTn>
                                        <p:tgtEl>
                                          <p:spTgt spid="415"/>
                                        </p:tgtEl>
                                        <p:attrNameLst>
                                          <p:attrName>style.visibility</p:attrName>
                                        </p:attrNameLst>
                                      </p:cBhvr>
                                      <p:to>
                                        <p:strVal val="visible"/>
                                      </p:to>
                                    </p:set>
                                    <p:animEffect transition="in" filter="wipe(up)">
                                      <p:cBhvr>
                                        <p:cTn id="204" dur="200"/>
                                        <p:tgtEl>
                                          <p:spTgt spid="415"/>
                                        </p:tgtEl>
                                      </p:cBhvr>
                                    </p:animEffect>
                                  </p:childTnLst>
                                </p:cTn>
                              </p:par>
                              <p:par>
                                <p:cTn id="205" presetID="22" presetClass="entr" presetSubtype="1" fill="hold" grpId="0" nodeType="withEffect">
                                  <p:stCondLst>
                                    <p:cond delay="0"/>
                                  </p:stCondLst>
                                  <p:childTnLst>
                                    <p:set>
                                      <p:cBhvr>
                                        <p:cTn id="206" dur="1" fill="hold">
                                          <p:stCondLst>
                                            <p:cond delay="0"/>
                                          </p:stCondLst>
                                        </p:cTn>
                                        <p:tgtEl>
                                          <p:spTgt spid="416"/>
                                        </p:tgtEl>
                                        <p:attrNameLst>
                                          <p:attrName>style.visibility</p:attrName>
                                        </p:attrNameLst>
                                      </p:cBhvr>
                                      <p:to>
                                        <p:strVal val="visible"/>
                                      </p:to>
                                    </p:set>
                                    <p:animEffect transition="in" filter="wipe(up)">
                                      <p:cBhvr>
                                        <p:cTn id="207" dur="200"/>
                                        <p:tgtEl>
                                          <p:spTgt spid="416"/>
                                        </p:tgtEl>
                                      </p:cBhvr>
                                    </p:animEffect>
                                  </p:childTnLst>
                                </p:cTn>
                              </p:par>
                              <p:par>
                                <p:cTn id="208" presetID="22" presetClass="entr" presetSubtype="1" fill="hold" grpId="0" nodeType="withEffect">
                                  <p:stCondLst>
                                    <p:cond delay="0"/>
                                  </p:stCondLst>
                                  <p:childTnLst>
                                    <p:set>
                                      <p:cBhvr>
                                        <p:cTn id="209" dur="1" fill="hold">
                                          <p:stCondLst>
                                            <p:cond delay="0"/>
                                          </p:stCondLst>
                                        </p:cTn>
                                        <p:tgtEl>
                                          <p:spTgt spid="417"/>
                                        </p:tgtEl>
                                        <p:attrNameLst>
                                          <p:attrName>style.visibility</p:attrName>
                                        </p:attrNameLst>
                                      </p:cBhvr>
                                      <p:to>
                                        <p:strVal val="visible"/>
                                      </p:to>
                                    </p:set>
                                    <p:animEffect transition="in" filter="wipe(up)">
                                      <p:cBhvr>
                                        <p:cTn id="210" dur="200"/>
                                        <p:tgtEl>
                                          <p:spTgt spid="417"/>
                                        </p:tgtEl>
                                      </p:cBhvr>
                                    </p:animEffect>
                                  </p:childTnLst>
                                </p:cTn>
                              </p:par>
                              <p:par>
                                <p:cTn id="211" presetID="22" presetClass="entr" presetSubtype="1" fill="hold" grpId="0" nodeType="withEffect">
                                  <p:stCondLst>
                                    <p:cond delay="0"/>
                                  </p:stCondLst>
                                  <p:childTnLst>
                                    <p:set>
                                      <p:cBhvr>
                                        <p:cTn id="212" dur="1" fill="hold">
                                          <p:stCondLst>
                                            <p:cond delay="0"/>
                                          </p:stCondLst>
                                        </p:cTn>
                                        <p:tgtEl>
                                          <p:spTgt spid="418"/>
                                        </p:tgtEl>
                                        <p:attrNameLst>
                                          <p:attrName>style.visibility</p:attrName>
                                        </p:attrNameLst>
                                      </p:cBhvr>
                                      <p:to>
                                        <p:strVal val="visible"/>
                                      </p:to>
                                    </p:set>
                                    <p:animEffect transition="in" filter="wipe(up)">
                                      <p:cBhvr>
                                        <p:cTn id="213" dur="200"/>
                                        <p:tgtEl>
                                          <p:spTgt spid="418"/>
                                        </p:tgtEl>
                                      </p:cBhvr>
                                    </p:animEffect>
                                  </p:childTnLst>
                                </p:cTn>
                              </p:par>
                              <p:par>
                                <p:cTn id="214" presetID="22" presetClass="entr" presetSubtype="1" fill="hold" grpId="0" nodeType="withEffect">
                                  <p:stCondLst>
                                    <p:cond delay="0"/>
                                  </p:stCondLst>
                                  <p:childTnLst>
                                    <p:set>
                                      <p:cBhvr>
                                        <p:cTn id="215" dur="1" fill="hold">
                                          <p:stCondLst>
                                            <p:cond delay="0"/>
                                          </p:stCondLst>
                                        </p:cTn>
                                        <p:tgtEl>
                                          <p:spTgt spid="419"/>
                                        </p:tgtEl>
                                        <p:attrNameLst>
                                          <p:attrName>style.visibility</p:attrName>
                                        </p:attrNameLst>
                                      </p:cBhvr>
                                      <p:to>
                                        <p:strVal val="visible"/>
                                      </p:to>
                                    </p:set>
                                    <p:animEffect transition="in" filter="wipe(up)">
                                      <p:cBhvr>
                                        <p:cTn id="216" dur="200"/>
                                        <p:tgtEl>
                                          <p:spTgt spid="419"/>
                                        </p:tgtEl>
                                      </p:cBhvr>
                                    </p:animEffect>
                                  </p:childTnLst>
                                </p:cTn>
                              </p:par>
                              <p:par>
                                <p:cTn id="217" presetID="22" presetClass="entr" presetSubtype="1" fill="hold" grpId="0" nodeType="withEffect">
                                  <p:stCondLst>
                                    <p:cond delay="0"/>
                                  </p:stCondLst>
                                  <p:childTnLst>
                                    <p:set>
                                      <p:cBhvr>
                                        <p:cTn id="218" dur="1" fill="hold">
                                          <p:stCondLst>
                                            <p:cond delay="0"/>
                                          </p:stCondLst>
                                        </p:cTn>
                                        <p:tgtEl>
                                          <p:spTgt spid="420"/>
                                        </p:tgtEl>
                                        <p:attrNameLst>
                                          <p:attrName>style.visibility</p:attrName>
                                        </p:attrNameLst>
                                      </p:cBhvr>
                                      <p:to>
                                        <p:strVal val="visible"/>
                                      </p:to>
                                    </p:set>
                                    <p:animEffect transition="in" filter="wipe(up)">
                                      <p:cBhvr>
                                        <p:cTn id="219" dur="200"/>
                                        <p:tgtEl>
                                          <p:spTgt spid="420"/>
                                        </p:tgtEl>
                                      </p:cBhvr>
                                    </p:animEffect>
                                  </p:childTnLst>
                                </p:cTn>
                              </p:par>
                              <p:par>
                                <p:cTn id="220" presetID="22" presetClass="entr" presetSubtype="1" fill="hold" grpId="0" nodeType="withEffect">
                                  <p:stCondLst>
                                    <p:cond delay="0"/>
                                  </p:stCondLst>
                                  <p:childTnLst>
                                    <p:set>
                                      <p:cBhvr>
                                        <p:cTn id="221" dur="1" fill="hold">
                                          <p:stCondLst>
                                            <p:cond delay="0"/>
                                          </p:stCondLst>
                                        </p:cTn>
                                        <p:tgtEl>
                                          <p:spTgt spid="421"/>
                                        </p:tgtEl>
                                        <p:attrNameLst>
                                          <p:attrName>style.visibility</p:attrName>
                                        </p:attrNameLst>
                                      </p:cBhvr>
                                      <p:to>
                                        <p:strVal val="visible"/>
                                      </p:to>
                                    </p:set>
                                    <p:animEffect transition="in" filter="wipe(up)">
                                      <p:cBhvr>
                                        <p:cTn id="222" dur="200"/>
                                        <p:tgtEl>
                                          <p:spTgt spid="421"/>
                                        </p:tgtEl>
                                      </p:cBhvr>
                                    </p:animEffect>
                                  </p:childTnLst>
                                </p:cTn>
                              </p:par>
                            </p:childTnLst>
                          </p:cTn>
                        </p:par>
                        <p:par>
                          <p:cTn id="223" fill="hold">
                            <p:stCondLst>
                              <p:cond delay="1600"/>
                            </p:stCondLst>
                            <p:childTnLst>
                              <p:par>
                                <p:cTn id="224" presetID="22" presetClass="entr" presetSubtype="8" fill="hold" grpId="0" nodeType="afterEffect">
                                  <p:stCondLst>
                                    <p:cond delay="0"/>
                                  </p:stCondLst>
                                  <p:childTnLst>
                                    <p:set>
                                      <p:cBhvr>
                                        <p:cTn id="225" dur="1" fill="hold">
                                          <p:stCondLst>
                                            <p:cond delay="0"/>
                                          </p:stCondLst>
                                        </p:cTn>
                                        <p:tgtEl>
                                          <p:spTgt spid="424"/>
                                        </p:tgtEl>
                                        <p:attrNameLst>
                                          <p:attrName>style.visibility</p:attrName>
                                        </p:attrNameLst>
                                      </p:cBhvr>
                                      <p:to>
                                        <p:strVal val="visible"/>
                                      </p:to>
                                    </p:set>
                                    <p:animEffect transition="in" filter="wipe(left)">
                                      <p:cBhvr>
                                        <p:cTn id="226" dur="200"/>
                                        <p:tgtEl>
                                          <p:spTgt spid="424"/>
                                        </p:tgtEl>
                                      </p:cBhvr>
                                    </p:animEffect>
                                  </p:childTnLst>
                                </p:cTn>
                              </p:par>
                            </p:childTnLst>
                          </p:cTn>
                        </p:par>
                      </p:childTnLst>
                    </p:cTn>
                  </p:par>
                  <p:par>
                    <p:cTn id="227" fill="hold">
                      <p:stCondLst>
                        <p:cond delay="indefinite"/>
                      </p:stCondLst>
                      <p:childTnLst>
                        <p:par>
                          <p:cTn id="228" fill="hold">
                            <p:stCondLst>
                              <p:cond delay="0"/>
                            </p:stCondLst>
                            <p:childTnLst>
                              <p:par>
                                <p:cTn id="229" presetID="12" presetClass="entr" presetSubtype="2" fill="hold" grpId="0" nodeType="clickEffect">
                                  <p:stCondLst>
                                    <p:cond delay="0"/>
                                  </p:stCondLst>
                                  <p:childTnLst>
                                    <p:set>
                                      <p:cBhvr>
                                        <p:cTn id="230" dur="1" fill="hold">
                                          <p:stCondLst>
                                            <p:cond delay="0"/>
                                          </p:stCondLst>
                                        </p:cTn>
                                        <p:tgtEl>
                                          <p:spTgt spid="489"/>
                                        </p:tgtEl>
                                        <p:attrNameLst>
                                          <p:attrName>style.visibility</p:attrName>
                                        </p:attrNameLst>
                                      </p:cBhvr>
                                      <p:to>
                                        <p:strVal val="visible"/>
                                      </p:to>
                                    </p:set>
                                    <p:anim calcmode="lin" valueType="num">
                                      <p:cBhvr additive="base">
                                        <p:cTn id="231" dur="100"/>
                                        <p:tgtEl>
                                          <p:spTgt spid="489"/>
                                        </p:tgtEl>
                                        <p:attrNameLst>
                                          <p:attrName>ppt_x</p:attrName>
                                        </p:attrNameLst>
                                      </p:cBhvr>
                                      <p:tavLst>
                                        <p:tav tm="0">
                                          <p:val>
                                            <p:strVal val="#ppt_x+#ppt_w*1.125000"/>
                                          </p:val>
                                        </p:tav>
                                        <p:tav tm="100000">
                                          <p:val>
                                            <p:strVal val="#ppt_x"/>
                                          </p:val>
                                        </p:tav>
                                      </p:tavLst>
                                    </p:anim>
                                    <p:animEffect transition="in" filter="wipe(left)">
                                      <p:cBhvr>
                                        <p:cTn id="232" dur="100"/>
                                        <p:tgtEl>
                                          <p:spTgt spid="489"/>
                                        </p:tgtEl>
                                      </p:cBhvr>
                                    </p:animEffect>
                                  </p:childTnLst>
                                </p:cTn>
                              </p:par>
                            </p:childTnLst>
                          </p:cTn>
                        </p:par>
                        <p:par>
                          <p:cTn id="233" fill="hold">
                            <p:stCondLst>
                              <p:cond delay="100"/>
                            </p:stCondLst>
                            <p:childTnLst>
                              <p:par>
                                <p:cTn id="234" presetID="12" presetClass="entr" presetSubtype="2" fill="hold" grpId="0" nodeType="afterEffect">
                                  <p:stCondLst>
                                    <p:cond delay="0"/>
                                  </p:stCondLst>
                                  <p:childTnLst>
                                    <p:set>
                                      <p:cBhvr>
                                        <p:cTn id="235" dur="1" fill="hold">
                                          <p:stCondLst>
                                            <p:cond delay="0"/>
                                          </p:stCondLst>
                                        </p:cTn>
                                        <p:tgtEl>
                                          <p:spTgt spid="490"/>
                                        </p:tgtEl>
                                        <p:attrNameLst>
                                          <p:attrName>style.visibility</p:attrName>
                                        </p:attrNameLst>
                                      </p:cBhvr>
                                      <p:to>
                                        <p:strVal val="visible"/>
                                      </p:to>
                                    </p:set>
                                    <p:anim calcmode="lin" valueType="num">
                                      <p:cBhvr additive="base">
                                        <p:cTn id="236" dur="100"/>
                                        <p:tgtEl>
                                          <p:spTgt spid="490"/>
                                        </p:tgtEl>
                                        <p:attrNameLst>
                                          <p:attrName>ppt_x</p:attrName>
                                        </p:attrNameLst>
                                      </p:cBhvr>
                                      <p:tavLst>
                                        <p:tav tm="0">
                                          <p:val>
                                            <p:strVal val="#ppt_x+#ppt_w*1.125000"/>
                                          </p:val>
                                        </p:tav>
                                        <p:tav tm="100000">
                                          <p:val>
                                            <p:strVal val="#ppt_x"/>
                                          </p:val>
                                        </p:tav>
                                      </p:tavLst>
                                    </p:anim>
                                    <p:animEffect transition="in" filter="wipe(left)">
                                      <p:cBhvr>
                                        <p:cTn id="237" dur="100"/>
                                        <p:tgtEl>
                                          <p:spTgt spid="490"/>
                                        </p:tgtEl>
                                      </p:cBhvr>
                                    </p:animEffect>
                                  </p:childTnLst>
                                </p:cTn>
                              </p:par>
                            </p:childTnLst>
                          </p:cTn>
                        </p:par>
                        <p:par>
                          <p:cTn id="238" fill="hold">
                            <p:stCondLst>
                              <p:cond delay="200"/>
                            </p:stCondLst>
                            <p:childTnLst>
                              <p:par>
                                <p:cTn id="239" presetID="12" presetClass="entr" presetSubtype="2" fill="hold" grpId="0" nodeType="afterEffect">
                                  <p:stCondLst>
                                    <p:cond delay="0"/>
                                  </p:stCondLst>
                                  <p:childTnLst>
                                    <p:set>
                                      <p:cBhvr>
                                        <p:cTn id="240" dur="1" fill="hold">
                                          <p:stCondLst>
                                            <p:cond delay="0"/>
                                          </p:stCondLst>
                                        </p:cTn>
                                        <p:tgtEl>
                                          <p:spTgt spid="491"/>
                                        </p:tgtEl>
                                        <p:attrNameLst>
                                          <p:attrName>style.visibility</p:attrName>
                                        </p:attrNameLst>
                                      </p:cBhvr>
                                      <p:to>
                                        <p:strVal val="visible"/>
                                      </p:to>
                                    </p:set>
                                    <p:anim calcmode="lin" valueType="num">
                                      <p:cBhvr additive="base">
                                        <p:cTn id="241" dur="100"/>
                                        <p:tgtEl>
                                          <p:spTgt spid="491"/>
                                        </p:tgtEl>
                                        <p:attrNameLst>
                                          <p:attrName>ppt_x</p:attrName>
                                        </p:attrNameLst>
                                      </p:cBhvr>
                                      <p:tavLst>
                                        <p:tav tm="0">
                                          <p:val>
                                            <p:strVal val="#ppt_x+#ppt_w*1.125000"/>
                                          </p:val>
                                        </p:tav>
                                        <p:tav tm="100000">
                                          <p:val>
                                            <p:strVal val="#ppt_x"/>
                                          </p:val>
                                        </p:tav>
                                      </p:tavLst>
                                    </p:anim>
                                    <p:animEffect transition="in" filter="wipe(left)">
                                      <p:cBhvr>
                                        <p:cTn id="242" dur="100"/>
                                        <p:tgtEl>
                                          <p:spTgt spid="491"/>
                                        </p:tgtEl>
                                      </p:cBhvr>
                                    </p:animEffect>
                                  </p:childTnLst>
                                </p:cTn>
                              </p:par>
                            </p:childTnLst>
                          </p:cTn>
                        </p:par>
                        <p:par>
                          <p:cTn id="243" fill="hold">
                            <p:stCondLst>
                              <p:cond delay="300"/>
                            </p:stCondLst>
                            <p:childTnLst>
                              <p:par>
                                <p:cTn id="244" presetID="12" presetClass="entr" presetSubtype="2" fill="hold" grpId="0" nodeType="afterEffect">
                                  <p:stCondLst>
                                    <p:cond delay="0"/>
                                  </p:stCondLst>
                                  <p:childTnLst>
                                    <p:set>
                                      <p:cBhvr>
                                        <p:cTn id="245" dur="1" fill="hold">
                                          <p:stCondLst>
                                            <p:cond delay="0"/>
                                          </p:stCondLst>
                                        </p:cTn>
                                        <p:tgtEl>
                                          <p:spTgt spid="492"/>
                                        </p:tgtEl>
                                        <p:attrNameLst>
                                          <p:attrName>style.visibility</p:attrName>
                                        </p:attrNameLst>
                                      </p:cBhvr>
                                      <p:to>
                                        <p:strVal val="visible"/>
                                      </p:to>
                                    </p:set>
                                    <p:anim calcmode="lin" valueType="num">
                                      <p:cBhvr additive="base">
                                        <p:cTn id="246" dur="100"/>
                                        <p:tgtEl>
                                          <p:spTgt spid="492"/>
                                        </p:tgtEl>
                                        <p:attrNameLst>
                                          <p:attrName>ppt_x</p:attrName>
                                        </p:attrNameLst>
                                      </p:cBhvr>
                                      <p:tavLst>
                                        <p:tav tm="0">
                                          <p:val>
                                            <p:strVal val="#ppt_x+#ppt_w*1.125000"/>
                                          </p:val>
                                        </p:tav>
                                        <p:tav tm="100000">
                                          <p:val>
                                            <p:strVal val="#ppt_x"/>
                                          </p:val>
                                        </p:tav>
                                      </p:tavLst>
                                    </p:anim>
                                    <p:animEffect transition="in" filter="wipe(left)">
                                      <p:cBhvr>
                                        <p:cTn id="247" dur="100"/>
                                        <p:tgtEl>
                                          <p:spTgt spid="4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2" grpId="0" animBg="1"/>
      <p:bldP spid="413" grpId="0" animBg="1"/>
      <p:bldP spid="414" grpId="0" animBg="1"/>
      <p:bldP spid="415" grpId="0" animBg="1"/>
      <p:bldP spid="416" grpId="0" animBg="1"/>
      <p:bldP spid="417" grpId="0" animBg="1"/>
      <p:bldP spid="418" grpId="0" animBg="1"/>
      <p:bldP spid="419" grpId="0" animBg="1"/>
      <p:bldP spid="420" grpId="0" animBg="1"/>
      <p:bldP spid="421" grpId="0" animBg="1"/>
      <p:bldP spid="422" grpId="0"/>
      <p:bldP spid="423" grpId="0" animBg="1"/>
      <p:bldP spid="424" grpId="0"/>
      <p:bldP spid="443" grpId="0" animBg="1"/>
      <p:bldP spid="444" grpId="0" animBg="1"/>
      <p:bldP spid="445" grpId="0" animBg="1"/>
      <p:bldP spid="446" grpId="0" animBg="1"/>
      <p:bldP spid="447" grpId="0" animBg="1"/>
      <p:bldP spid="448" grpId="0" animBg="1"/>
      <p:bldP spid="449" grpId="0" animBg="1"/>
      <p:bldP spid="450" grpId="0" animBg="1"/>
      <p:bldP spid="451" grpId="0" animBg="1"/>
      <p:bldP spid="472" grpId="0"/>
      <p:bldP spid="473" grpId="0"/>
      <p:bldP spid="475" grpId="0" animBg="1"/>
      <p:bldP spid="489" grpId="0" animBg="1"/>
      <p:bldP spid="490" grpId="0" animBg="1"/>
      <p:bldP spid="491" grpId="0" animBg="1"/>
      <p:bldP spid="492" grpId="0" animBg="1"/>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15" name="Title 1">
            <a:hlinkClick r:id="" action="ppaction://noaction"/>
          </p:cNvPr>
          <p:cNvSpPr txBox="1">
            <a:spLocks/>
          </p:cNvSpPr>
          <p:nvPr/>
        </p:nvSpPr>
        <p:spPr>
          <a:xfrm>
            <a:off x="4293822" y="121150"/>
            <a:ext cx="3969134" cy="789855"/>
          </a:xfrm>
          <a:prstGeom prst="rect">
            <a:avLst/>
          </a:prstGeom>
          <a:ln>
            <a:solidFill>
              <a:schemeClr val="tx1"/>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ja-JP" altLang="en-US" sz="4000" b="1" dirty="0">
                <a:solidFill>
                  <a:prstClr val="black"/>
                </a:solidFill>
                <a:latin typeface="Calibri"/>
                <a:ea typeface="ＭＳ Ｐゴシック" panose="020B0600070205080204" pitchFamily="34" charset="-128"/>
              </a:rPr>
              <a:t>音素の強弱</a:t>
            </a:r>
            <a:endParaRPr lang="en-US" sz="4000" b="1" dirty="0">
              <a:solidFill>
                <a:prstClr val="black"/>
              </a:solidFill>
              <a:latin typeface="Calibri"/>
            </a:endParaRPr>
          </a:p>
        </p:txBody>
      </p:sp>
      <p:sp>
        <p:nvSpPr>
          <p:cNvPr id="29" name="Title 1">
            <a:hlinkClick r:id="" action="ppaction://noaction"/>
            <a:extLst>
              <a:ext uri="{FF2B5EF4-FFF2-40B4-BE49-F238E27FC236}">
                <a16:creationId xmlns:a16="http://schemas.microsoft.com/office/drawing/2014/main" id="{69F87AAC-DD1E-4764-8655-3A68825F5A67}"/>
              </a:ext>
            </a:extLst>
          </p:cNvPr>
          <p:cNvSpPr txBox="1">
            <a:spLocks/>
          </p:cNvSpPr>
          <p:nvPr/>
        </p:nvSpPr>
        <p:spPr bwMode="auto">
          <a:xfrm>
            <a:off x="4505325" y="6515100"/>
            <a:ext cx="3181350" cy="3429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ja-JP" altLang="en-US" sz="2000" b="1" kern="0" dirty="0">
                <a:solidFill>
                  <a:prstClr val="black"/>
                </a:solidFill>
                <a:latin typeface="Calibri"/>
                <a:ea typeface="ＭＳ Ｐゴシック" panose="020B0600070205080204" pitchFamily="34" charset="-128"/>
              </a:rPr>
              <a:t>全角音と半角音</a:t>
            </a:r>
            <a:endParaRPr lang="en-US" sz="2000" b="1" kern="0" dirty="0">
              <a:solidFill>
                <a:prstClr val="black"/>
              </a:solidFill>
              <a:latin typeface="Calibri"/>
            </a:endParaRPr>
          </a:p>
        </p:txBody>
      </p:sp>
      <p:sp>
        <p:nvSpPr>
          <p:cNvPr id="30" name="Up-Down Arrow 2">
            <a:extLst>
              <a:ext uri="{FF2B5EF4-FFF2-40B4-BE49-F238E27FC236}">
                <a16:creationId xmlns:a16="http://schemas.microsoft.com/office/drawing/2014/main" id="{2E4B0D57-DFB4-40C3-9061-7325C0CCE663}"/>
              </a:ext>
            </a:extLst>
          </p:cNvPr>
          <p:cNvSpPr/>
          <p:nvPr/>
        </p:nvSpPr>
        <p:spPr>
          <a:xfrm>
            <a:off x="5250686" y="1028700"/>
            <a:ext cx="1721615" cy="5430578"/>
          </a:xfrm>
          <a:prstGeom prst="upDownArrow">
            <a:avLst/>
          </a:prstGeom>
          <a:gradFill flip="none" rotWithShape="1">
            <a:gsLst>
              <a:gs pos="0">
                <a:srgbClr val="FF0000"/>
              </a:gs>
              <a:gs pos="22000">
                <a:srgbClr val="CC0099"/>
              </a:gs>
              <a:gs pos="63000">
                <a:srgbClr val="0000FF"/>
              </a:gs>
              <a:gs pos="86000">
                <a:srgbClr val="66FFFF"/>
              </a:gs>
            </a:gsLst>
            <a:lin ang="5400000" scaled="1"/>
            <a:tileRect/>
          </a:gra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31" name="Title 1">
            <a:extLst>
              <a:ext uri="{FF2B5EF4-FFF2-40B4-BE49-F238E27FC236}">
                <a16:creationId xmlns:a16="http://schemas.microsoft.com/office/drawing/2014/main" id="{459BB1BA-C50E-45B9-9E86-0BAACB0778A6}"/>
              </a:ext>
            </a:extLst>
          </p:cNvPr>
          <p:cNvSpPr txBox="1">
            <a:spLocks/>
          </p:cNvSpPr>
          <p:nvPr/>
        </p:nvSpPr>
        <p:spPr>
          <a:xfrm>
            <a:off x="2231612" y="5295014"/>
            <a:ext cx="2990112" cy="89804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2400" b="1" dirty="0">
                <a:solidFill>
                  <a:srgbClr val="66CCFF"/>
                </a:solidFill>
                <a:latin typeface="Arial Narrow" pitchFamily="34" charset="0"/>
              </a:rPr>
              <a:t>1. Unvoiced Consonants</a:t>
            </a:r>
          </a:p>
        </p:txBody>
      </p:sp>
      <p:sp>
        <p:nvSpPr>
          <p:cNvPr id="32" name="Title 1">
            <a:extLst>
              <a:ext uri="{FF2B5EF4-FFF2-40B4-BE49-F238E27FC236}">
                <a16:creationId xmlns:a16="http://schemas.microsoft.com/office/drawing/2014/main" id="{0797E365-2A9A-4FA2-9880-73E15BE69A42}"/>
              </a:ext>
            </a:extLst>
          </p:cNvPr>
          <p:cNvSpPr txBox="1">
            <a:spLocks/>
          </p:cNvSpPr>
          <p:nvPr/>
        </p:nvSpPr>
        <p:spPr>
          <a:xfrm>
            <a:off x="7227704" y="5363314"/>
            <a:ext cx="3345046" cy="79936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solidFill>
                  <a:srgbClr val="00FFFF"/>
                </a:solidFill>
                <a:latin typeface="MS Reference Sans Serif" panose="020B0604030504040204" pitchFamily="34" charset="0"/>
              </a:rPr>
              <a:t>f, h, k, p, s, t, </a:t>
            </a:r>
            <a:r>
              <a:rPr lang="en-US" sz="2000" dirty="0" err="1">
                <a:solidFill>
                  <a:srgbClr val="00FFFF"/>
                </a:solidFill>
                <a:latin typeface="MS Reference Sans Serif" panose="020B0604030504040204" pitchFamily="34" charset="0"/>
              </a:rPr>
              <a:t>ch</a:t>
            </a:r>
            <a:r>
              <a:rPr lang="en-US" sz="2000" dirty="0">
                <a:solidFill>
                  <a:srgbClr val="00FFFF"/>
                </a:solidFill>
                <a:latin typeface="MS Reference Sans Serif" panose="020B0604030504040204" pitchFamily="34" charset="0"/>
              </a:rPr>
              <a:t>, </a:t>
            </a:r>
            <a:r>
              <a:rPr lang="en-US" sz="2000" dirty="0" err="1">
                <a:solidFill>
                  <a:srgbClr val="00FFFF"/>
                </a:solidFill>
                <a:latin typeface="MS Reference Sans Serif" panose="020B0604030504040204" pitchFamily="34" charset="0"/>
              </a:rPr>
              <a:t>sh</a:t>
            </a:r>
            <a:r>
              <a:rPr lang="en-US" sz="2000" dirty="0">
                <a:solidFill>
                  <a:srgbClr val="00FFFF"/>
                </a:solidFill>
                <a:latin typeface="MS Reference Sans Serif" panose="020B0604030504040204" pitchFamily="34" charset="0"/>
              </a:rPr>
              <a:t>, </a:t>
            </a:r>
            <a:r>
              <a:rPr lang="en-US" sz="2000" dirty="0" err="1">
                <a:solidFill>
                  <a:srgbClr val="00FFFF"/>
                </a:solidFill>
                <a:latin typeface="MS Reference Sans Serif" panose="020B0604030504040204" pitchFamily="34" charset="0"/>
              </a:rPr>
              <a:t>th</a:t>
            </a:r>
            <a:endParaRPr lang="en-US" sz="2000" dirty="0">
              <a:solidFill>
                <a:srgbClr val="00FFFF"/>
              </a:solidFill>
              <a:latin typeface="MS Reference Sans Serif" panose="020B0604030504040204" pitchFamily="34" charset="0"/>
            </a:endParaRPr>
          </a:p>
        </p:txBody>
      </p:sp>
      <p:sp>
        <p:nvSpPr>
          <p:cNvPr id="33" name="Title 1">
            <a:extLst>
              <a:ext uri="{FF2B5EF4-FFF2-40B4-BE49-F238E27FC236}">
                <a16:creationId xmlns:a16="http://schemas.microsoft.com/office/drawing/2014/main" id="{30551DC8-C09D-4781-B92A-4B5B98926E2E}"/>
              </a:ext>
            </a:extLst>
          </p:cNvPr>
          <p:cNvSpPr>
            <a:spLocks noGrp="1"/>
          </p:cNvSpPr>
          <p:nvPr>
            <p:ph type="title"/>
          </p:nvPr>
        </p:nvSpPr>
        <p:spPr>
          <a:xfrm>
            <a:off x="5068605" y="1096139"/>
            <a:ext cx="2074461" cy="941277"/>
          </a:xfrm>
        </p:spPr>
        <p:txBody>
          <a:bodyPr>
            <a:noAutofit/>
          </a:bodyPr>
          <a:lstStyle/>
          <a:p>
            <a:pPr lvl="0" algn="ctr"/>
            <a:r>
              <a:rPr lang="ja-JP" altLang="en-US" sz="4000" b="1" dirty="0">
                <a:ln>
                  <a:solidFill>
                    <a:schemeClr val="tx1"/>
                  </a:solidFill>
                </a:ln>
                <a:solidFill>
                  <a:schemeClr val="bg1"/>
                </a:solidFill>
              </a:rPr>
              <a:t>強</a:t>
            </a:r>
            <a:endParaRPr lang="en-US" sz="4000" b="1" dirty="0">
              <a:ln>
                <a:solidFill>
                  <a:schemeClr val="tx1"/>
                </a:solidFill>
              </a:ln>
              <a:solidFill>
                <a:schemeClr val="bg1"/>
              </a:solidFill>
            </a:endParaRPr>
          </a:p>
        </p:txBody>
      </p:sp>
      <p:sp>
        <p:nvSpPr>
          <p:cNvPr id="34" name="Title 1">
            <a:extLst>
              <a:ext uri="{FF2B5EF4-FFF2-40B4-BE49-F238E27FC236}">
                <a16:creationId xmlns:a16="http://schemas.microsoft.com/office/drawing/2014/main" id="{F596D414-03D4-4808-889D-F2E71AFF6E15}"/>
              </a:ext>
            </a:extLst>
          </p:cNvPr>
          <p:cNvSpPr txBox="1">
            <a:spLocks/>
          </p:cNvSpPr>
          <p:nvPr/>
        </p:nvSpPr>
        <p:spPr>
          <a:xfrm>
            <a:off x="5612637" y="5399751"/>
            <a:ext cx="1007239" cy="94127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ja-JP" altLang="en-US" sz="4000" b="1" dirty="0">
                <a:solidFill>
                  <a:prstClr val="white"/>
                </a:solidFill>
                <a:latin typeface="Calibri"/>
                <a:ea typeface="ＭＳ Ｐゴシック" panose="020B0600070205080204" pitchFamily="34" charset="-128"/>
              </a:rPr>
              <a:t>弱</a:t>
            </a:r>
            <a:endParaRPr lang="en-US" sz="4000" b="1" dirty="0">
              <a:solidFill>
                <a:prstClr val="white"/>
              </a:solidFill>
              <a:latin typeface="Calibri"/>
            </a:endParaRPr>
          </a:p>
        </p:txBody>
      </p:sp>
      <p:sp>
        <p:nvSpPr>
          <p:cNvPr id="35" name="Title 1">
            <a:extLst>
              <a:ext uri="{FF2B5EF4-FFF2-40B4-BE49-F238E27FC236}">
                <a16:creationId xmlns:a16="http://schemas.microsoft.com/office/drawing/2014/main" id="{0AC7FA68-3E05-4183-9D84-BE66F9F04427}"/>
              </a:ext>
            </a:extLst>
          </p:cNvPr>
          <p:cNvSpPr txBox="1">
            <a:spLocks/>
          </p:cNvSpPr>
          <p:nvPr/>
        </p:nvSpPr>
        <p:spPr>
          <a:xfrm>
            <a:off x="3334139" y="1988289"/>
            <a:ext cx="1794298" cy="90158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endParaRPr lang="en-US" sz="2400" b="1" dirty="0">
              <a:solidFill>
                <a:srgbClr val="CC0099"/>
              </a:solidFill>
              <a:latin typeface="Arial Narrow" pitchFamily="34" charset="0"/>
            </a:endParaRPr>
          </a:p>
          <a:p>
            <a:pPr algn="r"/>
            <a:r>
              <a:rPr lang="en-US" sz="2400" b="1" dirty="0">
                <a:solidFill>
                  <a:srgbClr val="CC0099"/>
                </a:solidFill>
                <a:latin typeface="Arial Narrow" pitchFamily="34" charset="0"/>
              </a:rPr>
              <a:t>3. Vowels</a:t>
            </a:r>
          </a:p>
        </p:txBody>
      </p:sp>
      <p:sp>
        <p:nvSpPr>
          <p:cNvPr id="36" name="Title 1">
            <a:extLst>
              <a:ext uri="{FF2B5EF4-FFF2-40B4-BE49-F238E27FC236}">
                <a16:creationId xmlns:a16="http://schemas.microsoft.com/office/drawing/2014/main" id="{E172CF54-F204-4928-9BBA-2C3C0361727A}"/>
              </a:ext>
            </a:extLst>
          </p:cNvPr>
          <p:cNvSpPr txBox="1">
            <a:spLocks/>
          </p:cNvSpPr>
          <p:nvPr/>
        </p:nvSpPr>
        <p:spPr>
          <a:xfrm>
            <a:off x="2198636" y="818708"/>
            <a:ext cx="2982965" cy="912217"/>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2400" b="1" dirty="0">
                <a:solidFill>
                  <a:srgbClr val="FF0000"/>
                </a:solidFill>
                <a:latin typeface="Arial Narrow" pitchFamily="34" charset="0"/>
              </a:rPr>
              <a:t>4. Vowels with accents</a:t>
            </a:r>
          </a:p>
        </p:txBody>
      </p:sp>
      <p:sp>
        <p:nvSpPr>
          <p:cNvPr id="37" name="Title 1">
            <a:extLst>
              <a:ext uri="{FF2B5EF4-FFF2-40B4-BE49-F238E27FC236}">
                <a16:creationId xmlns:a16="http://schemas.microsoft.com/office/drawing/2014/main" id="{46C8282B-BFD0-4D09-809A-13EAD31C4DC4}"/>
              </a:ext>
            </a:extLst>
          </p:cNvPr>
          <p:cNvSpPr txBox="1">
            <a:spLocks/>
          </p:cNvSpPr>
          <p:nvPr/>
        </p:nvSpPr>
        <p:spPr>
          <a:xfrm>
            <a:off x="2076450" y="3875296"/>
            <a:ext cx="3018696" cy="101568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en-US" sz="2400" b="1" dirty="0">
                <a:solidFill>
                  <a:srgbClr val="0000FF"/>
                </a:solidFill>
                <a:latin typeface="Arial Narrow" pitchFamily="34" charset="0"/>
              </a:rPr>
              <a:t>2. Voiced Consonants</a:t>
            </a:r>
          </a:p>
          <a:p>
            <a:pPr algn="r"/>
            <a:r>
              <a:rPr lang="ja-JP" altLang="en-US" sz="2400" b="1" dirty="0">
                <a:solidFill>
                  <a:srgbClr val="0000FF"/>
                </a:solidFill>
                <a:latin typeface="Arial Narrow" pitchFamily="34" charset="0"/>
                <a:ea typeface="ＭＳ Ｐゴシック" panose="020B0600070205080204" pitchFamily="34" charset="-128"/>
              </a:rPr>
              <a:t>　</a:t>
            </a:r>
            <a:r>
              <a:rPr lang="en-US" altLang="ja-JP" sz="2400" b="1" dirty="0">
                <a:solidFill>
                  <a:srgbClr val="0000FF"/>
                </a:solidFill>
                <a:latin typeface="Arial Narrow" pitchFamily="34" charset="0"/>
                <a:ea typeface="ＭＳ Ｐゴシック" panose="020B0600070205080204" pitchFamily="34" charset="-128"/>
              </a:rPr>
              <a:t>&amp; </a:t>
            </a:r>
            <a:r>
              <a:rPr lang="en-US" sz="2400" b="1" dirty="0">
                <a:solidFill>
                  <a:srgbClr val="0000FF"/>
                </a:solidFill>
                <a:latin typeface="Arial Narrow" pitchFamily="34" charset="0"/>
              </a:rPr>
              <a:t>Schwa</a:t>
            </a:r>
          </a:p>
        </p:txBody>
      </p:sp>
      <p:sp>
        <p:nvSpPr>
          <p:cNvPr id="38" name="Title 1">
            <a:extLst>
              <a:ext uri="{FF2B5EF4-FFF2-40B4-BE49-F238E27FC236}">
                <a16:creationId xmlns:a16="http://schemas.microsoft.com/office/drawing/2014/main" id="{6557FB98-6B10-40B5-BDEF-E2444A326F01}"/>
              </a:ext>
            </a:extLst>
          </p:cNvPr>
          <p:cNvSpPr txBox="1">
            <a:spLocks/>
          </p:cNvSpPr>
          <p:nvPr/>
        </p:nvSpPr>
        <p:spPr>
          <a:xfrm>
            <a:off x="7227704" y="796357"/>
            <a:ext cx="3649846" cy="123896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err="1">
                <a:solidFill>
                  <a:srgbClr val="FF0000"/>
                </a:solidFill>
                <a:latin typeface="MS Reference Sans Serif" panose="020B0604030504040204" pitchFamily="34" charset="0"/>
              </a:rPr>
              <a:t>á,à,é,è,í,ì,ó,ò,ú,ù,ṓ</a:t>
            </a:r>
            <a:r>
              <a:rPr lang="en-US" sz="2000" dirty="0">
                <a:solidFill>
                  <a:srgbClr val="FF0000"/>
                </a:solidFill>
                <a:latin typeface="MS Reference Sans Serif" panose="020B0604030504040204" pitchFamily="34" charset="0"/>
              </a:rPr>
              <a:t>,, </a:t>
            </a:r>
            <a:r>
              <a:rPr lang="en-US" sz="2000" dirty="0" err="1">
                <a:solidFill>
                  <a:srgbClr val="FF0000"/>
                </a:solidFill>
                <a:latin typeface="MS Reference Sans Serif" panose="020B0604030504040204" pitchFamily="34" charset="0"/>
              </a:rPr>
              <a:t>áy</a:t>
            </a:r>
            <a:r>
              <a:rPr lang="en-US" sz="2000" dirty="0">
                <a:solidFill>
                  <a:srgbClr val="FF0000"/>
                </a:solidFill>
                <a:latin typeface="MS Reference Sans Serif" panose="020B0604030504040204" pitchFamily="34" charset="0"/>
              </a:rPr>
              <a:t>,</a:t>
            </a:r>
            <a:r>
              <a:rPr lang="pt-BR" sz="2000" dirty="0">
                <a:solidFill>
                  <a:srgbClr val="FF0000"/>
                </a:solidFill>
                <a:latin typeface="MS Reference Sans Serif" panose="020B0604030504040204" pitchFamily="34" charset="0"/>
              </a:rPr>
              <a:t>,</a:t>
            </a:r>
            <a:r>
              <a:rPr lang="en-US" sz="2000" dirty="0">
                <a:solidFill>
                  <a:srgbClr val="FF0000"/>
                </a:solidFill>
                <a:latin typeface="MS Reference Sans Serif" panose="020B0604030504040204" pitchFamily="34" charset="0"/>
              </a:rPr>
              <a:t>,,y</a:t>
            </a:r>
            <a:r>
              <a:rPr lang="pt-BR" sz="2000" dirty="0">
                <a:solidFill>
                  <a:srgbClr val="FF0000"/>
                </a:solidFill>
                <a:latin typeface="MS Reference Sans Serif" panose="020B0604030504040204" pitchFamily="34" charset="0"/>
              </a:rPr>
              <a:t>,</a:t>
            </a:r>
            <a:r>
              <a:rPr lang="en-US" sz="2000" dirty="0">
                <a:solidFill>
                  <a:srgbClr val="FF0000"/>
                </a:solidFill>
                <a:latin typeface="MS Reference Sans Serif" panose="020B0604030504040204" pitchFamily="34" charset="0"/>
              </a:rPr>
              <a:t> </a:t>
            </a:r>
            <a:r>
              <a:rPr lang="en-US" sz="2000" dirty="0" err="1">
                <a:solidFill>
                  <a:srgbClr val="FF0000"/>
                </a:solidFill>
                <a:latin typeface="MS Reference Sans Serif" panose="020B0604030504040204" pitchFamily="34" charset="0"/>
              </a:rPr>
              <a:t>etc</a:t>
            </a:r>
            <a:r>
              <a:rPr lang="en-US" sz="2000" dirty="0">
                <a:solidFill>
                  <a:srgbClr val="FF0000"/>
                </a:solidFill>
                <a:latin typeface="MS Reference Sans Serif" panose="020B0604030504040204" pitchFamily="34" charset="0"/>
              </a:rPr>
              <a:t>…</a:t>
            </a:r>
          </a:p>
        </p:txBody>
      </p:sp>
      <p:sp>
        <p:nvSpPr>
          <p:cNvPr id="39" name="Title 1">
            <a:extLst>
              <a:ext uri="{FF2B5EF4-FFF2-40B4-BE49-F238E27FC236}">
                <a16:creationId xmlns:a16="http://schemas.microsoft.com/office/drawing/2014/main" id="{9C2C57CA-1B85-47BC-880D-152BFC4BAF70}"/>
              </a:ext>
            </a:extLst>
          </p:cNvPr>
          <p:cNvSpPr txBox="1">
            <a:spLocks/>
          </p:cNvSpPr>
          <p:nvPr/>
        </p:nvSpPr>
        <p:spPr>
          <a:xfrm>
            <a:off x="7227704" y="2051001"/>
            <a:ext cx="3649846" cy="1454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solidFill>
                  <a:srgbClr val="CC0099"/>
                </a:solidFill>
                <a:latin typeface="MS Reference Sans Serif" panose="020B0604030504040204" pitchFamily="34" charset="0"/>
              </a:rPr>
              <a:t>a, e, i, o, u,</a:t>
            </a:r>
          </a:p>
          <a:p>
            <a:pPr algn="l"/>
            <a:r>
              <a:rPr lang="en-US" sz="2000" dirty="0">
                <a:solidFill>
                  <a:srgbClr val="CC0099"/>
                </a:solidFill>
                <a:latin typeface="MS Reference Sans Serif" panose="020B0604030504040204" pitchFamily="34" charset="0"/>
              </a:rPr>
              <a:t>ay, </a:t>
            </a:r>
            <a:r>
              <a:rPr lang="en-US" sz="2000" dirty="0" err="1">
                <a:solidFill>
                  <a:srgbClr val="CC0099"/>
                </a:solidFill>
                <a:latin typeface="MS Reference Sans Serif" panose="020B0604030504040204" pitchFamily="34" charset="0"/>
              </a:rPr>
              <a:t>ee</a:t>
            </a:r>
            <a:r>
              <a:rPr lang="en-US" sz="2000" dirty="0">
                <a:solidFill>
                  <a:srgbClr val="CC0099"/>
                </a:solidFill>
                <a:latin typeface="MS Reference Sans Serif" panose="020B0604030504040204" pitchFamily="34" charset="0"/>
              </a:rPr>
              <a:t>, </a:t>
            </a:r>
            <a:r>
              <a:rPr lang="en-US" altLang="ja-JP" sz="2000" dirty="0">
                <a:solidFill>
                  <a:srgbClr val="CC0099"/>
                </a:solidFill>
                <a:latin typeface="MS Reference Sans Serif" panose="020B0604030504040204" pitchFamily="34" charset="0"/>
                <a:ea typeface="ＭＳ Ｐゴシック" panose="020B0600070205080204" pitchFamily="34" charset="-128"/>
              </a:rPr>
              <a:t>ī</a:t>
            </a:r>
            <a:r>
              <a:rPr lang="en-US" sz="2000" dirty="0">
                <a:solidFill>
                  <a:srgbClr val="CC0099"/>
                </a:solidFill>
                <a:latin typeface="MS Reference Sans Serif" panose="020B0604030504040204" pitchFamily="34" charset="0"/>
              </a:rPr>
              <a:t>, </a:t>
            </a:r>
            <a:r>
              <a:rPr lang="en-US" sz="2000" dirty="0">
                <a:solidFill>
                  <a:srgbClr val="CC0099"/>
                </a:solidFill>
                <a:latin typeface="MS Reference Sans Serif" panose="020B0604030504040204" pitchFamily="34" charset="0"/>
                <a:cs typeface="Times New Roman" pitchFamily="18" charset="0"/>
              </a:rPr>
              <a:t>ō</a:t>
            </a:r>
            <a:r>
              <a:rPr lang="en-US" sz="2000" dirty="0">
                <a:solidFill>
                  <a:srgbClr val="CC0099"/>
                </a:solidFill>
                <a:latin typeface="MS Reference Sans Serif" panose="020B0604030504040204" pitchFamily="34" charset="0"/>
              </a:rPr>
              <a:t>, </a:t>
            </a:r>
            <a:r>
              <a:rPr lang="en-US" sz="2000" dirty="0" err="1">
                <a:solidFill>
                  <a:srgbClr val="CC0099"/>
                </a:solidFill>
                <a:latin typeface="MS Reference Sans Serif" panose="020B0604030504040204" pitchFamily="34" charset="0"/>
              </a:rPr>
              <a:t>oo</a:t>
            </a:r>
            <a:r>
              <a:rPr lang="en-US" sz="2000" dirty="0">
                <a:solidFill>
                  <a:srgbClr val="CC0099"/>
                </a:solidFill>
                <a:latin typeface="MS Reference Sans Serif" panose="020B0604030504040204" pitchFamily="34" charset="0"/>
              </a:rPr>
              <a:t>,</a:t>
            </a:r>
          </a:p>
          <a:p>
            <a:pPr algn="l"/>
            <a:r>
              <a:rPr lang="en-US" sz="2000" dirty="0">
                <a:solidFill>
                  <a:srgbClr val="CC0099"/>
                </a:solidFill>
                <a:latin typeface="MS Reference Sans Serif" panose="020B0604030504040204" pitchFamily="34" charset="0"/>
              </a:rPr>
              <a:t>, oy, ow, aw</a:t>
            </a:r>
          </a:p>
          <a:p>
            <a:pPr algn="l"/>
            <a:r>
              <a:rPr lang="en-US" sz="2000" dirty="0" err="1">
                <a:solidFill>
                  <a:srgbClr val="CC0099"/>
                </a:solidFill>
                <a:latin typeface="MS Reference Sans Serif" panose="020B0604030504040204" pitchFamily="34" charset="0"/>
              </a:rPr>
              <a:t>aar</a:t>
            </a:r>
            <a:r>
              <a:rPr lang="en-US" sz="2000" dirty="0">
                <a:solidFill>
                  <a:srgbClr val="CC0099"/>
                </a:solidFill>
                <a:latin typeface="MS Reference Sans Serif" panose="020B0604030504040204" pitchFamily="34" charset="0"/>
              </a:rPr>
              <a:t>, </a:t>
            </a:r>
            <a:r>
              <a:rPr lang="en-US" sz="2000" dirty="0" err="1">
                <a:solidFill>
                  <a:srgbClr val="CC0099"/>
                </a:solidFill>
                <a:latin typeface="MS Reference Sans Serif" panose="020B0604030504040204" pitchFamily="34" charset="0"/>
              </a:rPr>
              <a:t>awr</a:t>
            </a:r>
            <a:r>
              <a:rPr lang="en-US" sz="2000" dirty="0">
                <a:solidFill>
                  <a:srgbClr val="CC0099"/>
                </a:solidFill>
                <a:latin typeface="MS Reference Sans Serif" panose="020B0604030504040204" pitchFamily="34" charset="0"/>
              </a:rPr>
              <a:t>, </a:t>
            </a:r>
            <a:r>
              <a:rPr lang="en-US" sz="2000" dirty="0" err="1">
                <a:solidFill>
                  <a:srgbClr val="CC0099"/>
                </a:solidFill>
                <a:latin typeface="MS Reference Sans Serif" panose="020B0604030504040204" pitchFamily="34" charset="0"/>
              </a:rPr>
              <a:t>ur</a:t>
            </a:r>
            <a:r>
              <a:rPr lang="en-US" sz="2000" dirty="0">
                <a:solidFill>
                  <a:srgbClr val="CC0099"/>
                </a:solidFill>
                <a:latin typeface="MS Reference Sans Serif" panose="020B0604030504040204" pitchFamily="34" charset="0"/>
              </a:rPr>
              <a:t>, </a:t>
            </a:r>
            <a:r>
              <a:rPr lang="en-US" sz="2000" dirty="0" err="1">
                <a:solidFill>
                  <a:srgbClr val="CC0099"/>
                </a:solidFill>
                <a:latin typeface="MS Reference Sans Serif" panose="020B0604030504040204" pitchFamily="34" charset="0"/>
              </a:rPr>
              <a:t>ər</a:t>
            </a:r>
            <a:r>
              <a:rPr lang="en-US" sz="2000" dirty="0">
                <a:solidFill>
                  <a:srgbClr val="CC0099"/>
                </a:solidFill>
                <a:latin typeface="MS Reference Sans Serif" panose="020B0604030504040204" pitchFamily="34" charset="0"/>
              </a:rPr>
              <a:t>, </a:t>
            </a:r>
            <a:r>
              <a:rPr lang="en-US" altLang="ja-JP" sz="2000" dirty="0">
                <a:solidFill>
                  <a:srgbClr val="CC0099"/>
                </a:solidFill>
                <a:latin typeface="MS Reference Sans Serif" panose="020B0604030504040204" pitchFamily="34" charset="0"/>
                <a:ea typeface="ＭＳ Ｐゴシック" panose="020B0600070205080204" pitchFamily="34" charset="-128"/>
              </a:rPr>
              <a:t>(</a:t>
            </a:r>
            <a:r>
              <a:rPr lang="en-US" altLang="ja-JP" sz="2000" dirty="0" err="1">
                <a:solidFill>
                  <a:srgbClr val="CC0099"/>
                </a:solidFill>
                <a:latin typeface="MS Reference Sans Serif" panose="020B0604030504040204" pitchFamily="34" charset="0"/>
                <a:ea typeface="ＭＳ Ｐゴシック" panose="020B0600070205080204" pitchFamily="34" charset="-128"/>
              </a:rPr>
              <a:t>yoo</a:t>
            </a:r>
            <a:r>
              <a:rPr lang="en-US" altLang="ja-JP" sz="2000" dirty="0">
                <a:solidFill>
                  <a:srgbClr val="CC0099"/>
                </a:solidFill>
                <a:latin typeface="MS Reference Sans Serif" panose="020B0604030504040204" pitchFamily="34" charset="0"/>
                <a:ea typeface="ＭＳ Ｐゴシック" panose="020B0600070205080204" pitchFamily="34" charset="-128"/>
              </a:rPr>
              <a:t>)</a:t>
            </a:r>
            <a:endParaRPr lang="en-US" sz="2000" dirty="0">
              <a:solidFill>
                <a:srgbClr val="CC0099"/>
              </a:solidFill>
              <a:latin typeface="MS Reference Sans Serif" panose="020B0604030504040204" pitchFamily="34" charset="0"/>
            </a:endParaRPr>
          </a:p>
        </p:txBody>
      </p:sp>
      <p:sp>
        <p:nvSpPr>
          <p:cNvPr id="40" name="Title 1">
            <a:extLst>
              <a:ext uri="{FF2B5EF4-FFF2-40B4-BE49-F238E27FC236}">
                <a16:creationId xmlns:a16="http://schemas.microsoft.com/office/drawing/2014/main" id="{81814A19-8C10-4F49-9671-2ED3627CC05E}"/>
              </a:ext>
            </a:extLst>
          </p:cNvPr>
          <p:cNvSpPr txBox="1">
            <a:spLocks/>
          </p:cNvSpPr>
          <p:nvPr/>
        </p:nvSpPr>
        <p:spPr>
          <a:xfrm>
            <a:off x="7227703" y="3889990"/>
            <a:ext cx="3183122" cy="14630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dirty="0">
                <a:solidFill>
                  <a:srgbClr val="0000FF"/>
                </a:solidFill>
                <a:latin typeface="MS Reference Sans Serif" panose="020B0604030504040204" pitchFamily="34" charset="0"/>
              </a:rPr>
              <a:t>b, d, g, j, l, m, n, r, v, w, y, z, </a:t>
            </a:r>
            <a:r>
              <a:rPr lang="en-US" sz="2000" i="1" u="sng" dirty="0" err="1">
                <a:solidFill>
                  <a:srgbClr val="0000FF"/>
                </a:solidFill>
                <a:latin typeface="MS Reference Sans Serif" panose="020B0604030504040204" pitchFamily="34" charset="0"/>
              </a:rPr>
              <a:t>th</a:t>
            </a:r>
            <a:r>
              <a:rPr lang="en-US" sz="2000" dirty="0">
                <a:solidFill>
                  <a:srgbClr val="0000FF"/>
                </a:solidFill>
                <a:latin typeface="MS Reference Sans Serif" panose="020B0604030504040204" pitchFamily="34" charset="0"/>
              </a:rPr>
              <a:t>, </a:t>
            </a:r>
            <a:r>
              <a:rPr lang="en-US" sz="2000" dirty="0" err="1">
                <a:solidFill>
                  <a:srgbClr val="0000FF"/>
                </a:solidFill>
                <a:latin typeface="MS Reference Sans Serif" panose="020B0604030504040204" pitchFamily="34" charset="0"/>
              </a:rPr>
              <a:t>zh</a:t>
            </a:r>
            <a:r>
              <a:rPr lang="en-US" sz="2000" dirty="0">
                <a:solidFill>
                  <a:srgbClr val="0000FF"/>
                </a:solidFill>
                <a:latin typeface="MS Reference Sans Serif" panose="020B0604030504040204" pitchFamily="34" charset="0"/>
              </a:rPr>
              <a:t>, </a:t>
            </a:r>
            <a:r>
              <a:rPr lang="en-US" altLang="ja-JP" sz="2000" dirty="0">
                <a:solidFill>
                  <a:srgbClr val="0000FF"/>
                </a:solidFill>
                <a:latin typeface="MS Reference Sans Serif" panose="020B0604030504040204" pitchFamily="34" charset="0"/>
                <a:ea typeface="ＭＳ Ｐゴシック" panose="020B0600070205080204" pitchFamily="34" charset="-128"/>
              </a:rPr>
              <a:t>ng, </a:t>
            </a:r>
            <a:r>
              <a:rPr lang="en-US" sz="2000" dirty="0">
                <a:solidFill>
                  <a:srgbClr val="0000FF"/>
                </a:solidFill>
                <a:latin typeface="MS Reference Sans Serif" panose="020B0604030504040204" pitchFamily="34" charset="0"/>
                <a:cs typeface="Times New Roman" pitchFamily="18" charset="0"/>
              </a:rPr>
              <a:t>(</a:t>
            </a:r>
            <a:r>
              <a:rPr lang="en-US" sz="2000" dirty="0" err="1">
                <a:solidFill>
                  <a:srgbClr val="0000FF"/>
                </a:solidFill>
                <a:latin typeface="MS Reference Sans Serif" panose="020B0604030504040204" pitchFamily="34" charset="0"/>
                <a:cs typeface="Times New Roman" pitchFamily="18" charset="0"/>
              </a:rPr>
              <a:t>gz</a:t>
            </a:r>
            <a:r>
              <a:rPr lang="en-US" sz="2000" dirty="0">
                <a:solidFill>
                  <a:srgbClr val="0000FF"/>
                </a:solidFill>
                <a:latin typeface="MS Reference Sans Serif" panose="020B0604030504040204" pitchFamily="34" charset="0"/>
                <a:cs typeface="Times New Roman" pitchFamily="18" charset="0"/>
              </a:rPr>
              <a:t>), </a:t>
            </a:r>
            <a:r>
              <a:rPr lang="en-US" altLang="ja-JP" sz="2000" dirty="0">
                <a:solidFill>
                  <a:srgbClr val="0000FF"/>
                </a:solidFill>
                <a:latin typeface="MS Reference Sans Serif" panose="020B0604030504040204" pitchFamily="34" charset="0"/>
                <a:ea typeface="ＭＳ Ｐゴシック" panose="020B0600070205080204" pitchFamily="34" charset="-128"/>
              </a:rPr>
              <a:t>(kw), </a:t>
            </a:r>
            <a:r>
              <a:rPr lang="en-US" sz="2000" dirty="0">
                <a:solidFill>
                  <a:srgbClr val="0000FF"/>
                </a:solidFill>
                <a:latin typeface="MS Reference Sans Serif" panose="020B0604030504040204" pitchFamily="34" charset="0"/>
                <a:cs typeface="Times New Roman" pitchFamily="18" charset="0"/>
              </a:rPr>
              <a:t>(</a:t>
            </a:r>
            <a:r>
              <a:rPr lang="en-US" sz="2000" dirty="0" err="1">
                <a:solidFill>
                  <a:srgbClr val="0000FF"/>
                </a:solidFill>
                <a:latin typeface="MS Reference Sans Serif" panose="020B0604030504040204" pitchFamily="34" charset="0"/>
              </a:rPr>
              <a:t>wh</a:t>
            </a:r>
            <a:r>
              <a:rPr lang="en-US" sz="2000" dirty="0">
                <a:solidFill>
                  <a:srgbClr val="0000FF"/>
                </a:solidFill>
                <a:latin typeface="MS Reference Sans Serif" panose="020B0604030504040204" pitchFamily="34" charset="0"/>
              </a:rPr>
              <a:t>)</a:t>
            </a:r>
          </a:p>
          <a:p>
            <a:pPr algn="l"/>
            <a:r>
              <a:rPr lang="en-US" sz="2000" dirty="0">
                <a:solidFill>
                  <a:srgbClr val="0000FF"/>
                </a:solidFill>
                <a:latin typeface="MS Reference Sans Serif" panose="020B0604030504040204" pitchFamily="34" charset="0"/>
                <a:cs typeface="Times New Roman" pitchFamily="18" charset="0"/>
              </a:rPr>
              <a:t>ə</a:t>
            </a:r>
            <a:endParaRPr lang="en-US" sz="2000" dirty="0">
              <a:solidFill>
                <a:srgbClr val="0000FF"/>
              </a:solidFill>
              <a:latin typeface="MS Reference Sans Serif" panose="020B0604030504040204" pitchFamily="34" charset="0"/>
            </a:endParaRPr>
          </a:p>
        </p:txBody>
      </p:sp>
      <p:grpSp>
        <p:nvGrpSpPr>
          <p:cNvPr id="41" name="Group 40">
            <a:extLst>
              <a:ext uri="{FF2B5EF4-FFF2-40B4-BE49-F238E27FC236}">
                <a16:creationId xmlns:a16="http://schemas.microsoft.com/office/drawing/2014/main" id="{86D56A34-BC2A-4A79-A8EF-D95945BE4EF5}"/>
              </a:ext>
            </a:extLst>
          </p:cNvPr>
          <p:cNvGrpSpPr/>
          <p:nvPr/>
        </p:nvGrpSpPr>
        <p:grpSpPr>
          <a:xfrm>
            <a:off x="5787776" y="3295221"/>
            <a:ext cx="638175" cy="533400"/>
            <a:chOff x="638175" y="4352925"/>
            <a:chExt cx="638175" cy="533400"/>
          </a:xfrm>
        </p:grpSpPr>
        <p:sp>
          <p:nvSpPr>
            <p:cNvPr id="42" name="Rectangle 41">
              <a:extLst>
                <a:ext uri="{FF2B5EF4-FFF2-40B4-BE49-F238E27FC236}">
                  <a16:creationId xmlns:a16="http://schemas.microsoft.com/office/drawing/2014/main" id="{42A2577B-D2B6-4DDC-A630-8EA9A22F4963}"/>
                </a:ext>
              </a:extLst>
            </p:cNvPr>
            <p:cNvSpPr/>
            <p:nvPr/>
          </p:nvSpPr>
          <p:spPr>
            <a:xfrm>
              <a:off x="638175" y="4352925"/>
              <a:ext cx="638175" cy="1238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ja-JP" altLang="en-US" sz="800" dirty="0">
                  <a:solidFill>
                    <a:prstClr val="white"/>
                  </a:solidFill>
                  <a:latin typeface="Calibri" panose="020F0502020204030204"/>
                  <a:ea typeface="游ゴシック" panose="020B0400000000000000" pitchFamily="34" charset="-128"/>
                </a:rPr>
                <a:t>④</a:t>
              </a:r>
            </a:p>
          </p:txBody>
        </p:sp>
        <p:sp>
          <p:nvSpPr>
            <p:cNvPr id="43" name="Rectangle 42">
              <a:extLst>
                <a:ext uri="{FF2B5EF4-FFF2-40B4-BE49-F238E27FC236}">
                  <a16:creationId xmlns:a16="http://schemas.microsoft.com/office/drawing/2014/main" id="{41A76099-4F37-42F4-ACC9-0CA2CEE9B13B}"/>
                </a:ext>
              </a:extLst>
            </p:cNvPr>
            <p:cNvSpPr/>
            <p:nvPr/>
          </p:nvSpPr>
          <p:spPr>
            <a:xfrm>
              <a:off x="638175" y="4495800"/>
              <a:ext cx="638175" cy="123825"/>
            </a:xfrm>
            <a:prstGeom prst="rect">
              <a:avLst/>
            </a:pr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ja-JP" altLang="en-US" sz="800" dirty="0">
                  <a:solidFill>
                    <a:prstClr val="white"/>
                  </a:solidFill>
                  <a:latin typeface="Calibri" panose="020F0502020204030204"/>
                  <a:ea typeface="游ゴシック" panose="020B0400000000000000" pitchFamily="34" charset="-128"/>
                </a:rPr>
                <a:t>③</a:t>
              </a:r>
            </a:p>
          </p:txBody>
        </p:sp>
        <p:sp>
          <p:nvSpPr>
            <p:cNvPr id="44" name="Rectangle 43">
              <a:extLst>
                <a:ext uri="{FF2B5EF4-FFF2-40B4-BE49-F238E27FC236}">
                  <a16:creationId xmlns:a16="http://schemas.microsoft.com/office/drawing/2014/main" id="{22FE49BF-291D-4C1F-A762-73E6DA3EE886}"/>
                </a:ext>
              </a:extLst>
            </p:cNvPr>
            <p:cNvSpPr/>
            <p:nvPr/>
          </p:nvSpPr>
          <p:spPr>
            <a:xfrm>
              <a:off x="638175" y="4638675"/>
              <a:ext cx="638175" cy="123825"/>
            </a:xfrm>
            <a:prstGeom prst="rect">
              <a:avLst/>
            </a:prstGeom>
            <a:solidFill>
              <a:srgbClr val="000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ja-JP" altLang="en-US" sz="800" dirty="0">
                  <a:solidFill>
                    <a:prstClr val="white"/>
                  </a:solidFill>
                  <a:latin typeface="Calibri" panose="020F0502020204030204"/>
                  <a:ea typeface="游ゴシック" panose="020B0400000000000000" pitchFamily="34" charset="-128"/>
                </a:rPr>
                <a:t>②</a:t>
              </a:r>
            </a:p>
          </p:txBody>
        </p:sp>
        <p:sp>
          <p:nvSpPr>
            <p:cNvPr id="45" name="Rectangle 44">
              <a:extLst>
                <a:ext uri="{FF2B5EF4-FFF2-40B4-BE49-F238E27FC236}">
                  <a16:creationId xmlns:a16="http://schemas.microsoft.com/office/drawing/2014/main" id="{E7B4016A-E807-47ED-9D74-6B4660E2A2AD}"/>
                </a:ext>
              </a:extLst>
            </p:cNvPr>
            <p:cNvSpPr/>
            <p:nvPr/>
          </p:nvSpPr>
          <p:spPr>
            <a:xfrm>
              <a:off x="638175" y="4781550"/>
              <a:ext cx="638175" cy="104775"/>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kumimoji="1" lang="ja-JP" altLang="en-US" sz="800" dirty="0">
                  <a:solidFill>
                    <a:prstClr val="white"/>
                  </a:solidFill>
                  <a:latin typeface="Calibri" panose="020F0502020204030204"/>
                  <a:ea typeface="游ゴシック" panose="020B0400000000000000" pitchFamily="34" charset="-128"/>
                </a:rPr>
                <a:t>①</a:t>
              </a:r>
            </a:p>
          </p:txBody>
        </p:sp>
      </p:grpSp>
      <p:sp>
        <p:nvSpPr>
          <p:cNvPr id="14" name="Right Triangle 13">
            <a:hlinkClick r:id="" action="ppaction://hlinkshowjump?jump=lastslideviewed" highlightClick="1"/>
            <a:extLst>
              <a:ext uri="{FF2B5EF4-FFF2-40B4-BE49-F238E27FC236}">
                <a16:creationId xmlns:a16="http://schemas.microsoft.com/office/drawing/2014/main" id="{C0288C00-EEBD-5952-BCF2-3055F2A9EFDD}"/>
              </a:ext>
            </a:extLst>
          </p:cNvPr>
          <p:cNvSpPr/>
          <p:nvPr/>
        </p:nvSpPr>
        <p:spPr>
          <a:xfrm flipV="1">
            <a:off x="-6178" y="-7090"/>
            <a:ext cx="385856" cy="356602"/>
          </a:xfrm>
          <a:prstGeom prst="r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19" name="Rectangle 2">
            <a:extLst>
              <a:ext uri="{FF2B5EF4-FFF2-40B4-BE49-F238E27FC236}">
                <a16:creationId xmlns:a16="http://schemas.microsoft.com/office/drawing/2014/main" id="{9F925D67-8C9E-077A-4F7D-A292E2D6817A}"/>
              </a:ext>
            </a:extLst>
          </p:cNvPr>
          <p:cNvSpPr txBox="1">
            <a:spLocks noChangeArrowheads="1"/>
          </p:cNvSpPr>
          <p:nvPr/>
        </p:nvSpPr>
        <p:spPr bwMode="auto">
          <a:xfrm rot="18981744">
            <a:off x="-249935" y="113263"/>
            <a:ext cx="959420" cy="1916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800" kern="0" dirty="0">
                <a:solidFill>
                  <a:prstClr val="black"/>
                </a:solidFill>
                <a:latin typeface="Arial Narrow" pitchFamily="34" charset="0"/>
              </a:rPr>
              <a:t>LAST VIEWED</a:t>
            </a:r>
            <a:endParaRPr lang="ja-JP" altLang="en-US" sz="800" kern="0" dirty="0">
              <a:solidFill>
                <a:prstClr val="black"/>
              </a:solidFill>
              <a:latin typeface="Arial Narrow" pitchFamily="34" charset="0"/>
              <a:ea typeface="ＭＳ Ｐゴシック" pitchFamily="34" charset="-128"/>
            </a:endParaRPr>
          </a:p>
        </p:txBody>
      </p:sp>
    </p:spTree>
    <p:extLst>
      <p:ext uri="{BB962C8B-B14F-4D97-AF65-F5344CB8AC3E}">
        <p14:creationId xmlns:p14="http://schemas.microsoft.com/office/powerpoint/2010/main" val="383754851"/>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cxnSp>
        <p:nvCxnSpPr>
          <p:cNvPr id="21" name="Straight Connector 20"/>
          <p:cNvCxnSpPr/>
          <p:nvPr/>
        </p:nvCxnSpPr>
        <p:spPr>
          <a:xfrm>
            <a:off x="2286962" y="3425588"/>
            <a:ext cx="7742828" cy="0"/>
          </a:xfrm>
          <a:prstGeom prst="line">
            <a:avLst/>
          </a:prstGeom>
          <a:ln w="28575">
            <a:solidFill>
              <a:srgbClr val="0000FF"/>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6158377" y="794683"/>
            <a:ext cx="0" cy="534681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6" name="Title 1"/>
          <p:cNvSpPr txBox="1">
            <a:spLocks/>
          </p:cNvSpPr>
          <p:nvPr/>
        </p:nvSpPr>
        <p:spPr>
          <a:xfrm>
            <a:off x="5766232" y="50560"/>
            <a:ext cx="784291" cy="67059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ja-JP" altLang="en-US" sz="3200" b="1" dirty="0">
                <a:solidFill>
                  <a:prstClr val="black"/>
                </a:solidFill>
                <a:latin typeface="Times New Roman" pitchFamily="18" charset="0"/>
                <a:ea typeface="ＭＳ Ｐゴシック" panose="020B0600070205080204" pitchFamily="34" charset="-128"/>
                <a:cs typeface="Times New Roman" pitchFamily="18" charset="0"/>
              </a:rPr>
              <a:t>強</a:t>
            </a:r>
            <a:endParaRPr lang="en-US" sz="3200" b="1" dirty="0">
              <a:solidFill>
                <a:prstClr val="black"/>
              </a:solidFill>
              <a:latin typeface="Times New Roman" pitchFamily="18" charset="0"/>
              <a:cs typeface="Times New Roman" pitchFamily="18" charset="0"/>
            </a:endParaRPr>
          </a:p>
        </p:txBody>
      </p:sp>
      <p:sp>
        <p:nvSpPr>
          <p:cNvPr id="27" name="Title 1"/>
          <p:cNvSpPr txBox="1">
            <a:spLocks/>
          </p:cNvSpPr>
          <p:nvPr/>
        </p:nvSpPr>
        <p:spPr>
          <a:xfrm>
            <a:off x="5766232" y="6156900"/>
            <a:ext cx="784291" cy="67059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ja-JP" altLang="en-US" sz="3200" b="1" dirty="0">
                <a:solidFill>
                  <a:prstClr val="black"/>
                </a:solidFill>
                <a:latin typeface="Times New Roman" pitchFamily="18" charset="0"/>
                <a:ea typeface="ＭＳ Ｐゴシック" panose="020B0600070205080204" pitchFamily="34" charset="-128"/>
                <a:cs typeface="Times New Roman" pitchFamily="18" charset="0"/>
              </a:rPr>
              <a:t>弱</a:t>
            </a:r>
            <a:endParaRPr lang="en-US" sz="3200" b="1" dirty="0">
              <a:solidFill>
                <a:prstClr val="black"/>
              </a:solidFill>
              <a:latin typeface="Times New Roman" pitchFamily="18" charset="0"/>
              <a:cs typeface="Times New Roman" pitchFamily="18" charset="0"/>
            </a:endParaRPr>
          </a:p>
        </p:txBody>
      </p:sp>
      <p:sp>
        <p:nvSpPr>
          <p:cNvPr id="28" name="Title 1"/>
          <p:cNvSpPr txBox="1">
            <a:spLocks/>
          </p:cNvSpPr>
          <p:nvPr/>
        </p:nvSpPr>
        <p:spPr>
          <a:xfrm>
            <a:off x="1524001" y="3132792"/>
            <a:ext cx="784291" cy="670593"/>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ja-JP" altLang="en-US" sz="3200" b="1" dirty="0">
                <a:solidFill>
                  <a:srgbClr val="0000FF"/>
                </a:solidFill>
                <a:latin typeface="Times New Roman" pitchFamily="18" charset="0"/>
                <a:ea typeface="ＭＳ Ｐゴシック" panose="020B0600070205080204" pitchFamily="34" charset="-128"/>
                <a:cs typeface="Times New Roman" pitchFamily="18" charset="0"/>
              </a:rPr>
              <a:t>短</a:t>
            </a:r>
            <a:endParaRPr lang="en-US" sz="3200" b="1" dirty="0">
              <a:solidFill>
                <a:srgbClr val="0000FF"/>
              </a:solidFill>
              <a:latin typeface="Times New Roman" pitchFamily="18" charset="0"/>
              <a:cs typeface="Times New Roman" pitchFamily="18" charset="0"/>
            </a:endParaRPr>
          </a:p>
        </p:txBody>
      </p:sp>
      <p:sp>
        <p:nvSpPr>
          <p:cNvPr id="29" name="Title 1"/>
          <p:cNvSpPr txBox="1">
            <a:spLocks/>
          </p:cNvSpPr>
          <p:nvPr/>
        </p:nvSpPr>
        <p:spPr>
          <a:xfrm>
            <a:off x="9882123" y="3090292"/>
            <a:ext cx="784291" cy="670593"/>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ja-JP" altLang="en-US" sz="3200" b="1" dirty="0">
                <a:solidFill>
                  <a:srgbClr val="0000FF"/>
                </a:solidFill>
                <a:latin typeface="Times New Roman" pitchFamily="18" charset="0"/>
                <a:ea typeface="ＭＳ Ｐゴシック" panose="020B0600070205080204" pitchFamily="34" charset="-128"/>
                <a:cs typeface="Times New Roman" pitchFamily="18" charset="0"/>
              </a:rPr>
              <a:t>長</a:t>
            </a:r>
            <a:endParaRPr lang="en-US" sz="3200" b="1" dirty="0">
              <a:solidFill>
                <a:srgbClr val="0000FF"/>
              </a:solidFill>
              <a:latin typeface="Times New Roman" pitchFamily="18" charset="0"/>
              <a:cs typeface="Times New Roman" pitchFamily="18" charset="0"/>
            </a:endParaRPr>
          </a:p>
        </p:txBody>
      </p:sp>
      <p:sp>
        <p:nvSpPr>
          <p:cNvPr id="31" name="Title 1"/>
          <p:cNvSpPr txBox="1">
            <a:spLocks/>
          </p:cNvSpPr>
          <p:nvPr/>
        </p:nvSpPr>
        <p:spPr>
          <a:xfrm>
            <a:off x="6529553" y="666427"/>
            <a:ext cx="3474304" cy="642609"/>
          </a:xfrm>
          <a:prstGeom prst="rect">
            <a:avLst/>
          </a:prstGeom>
          <a:ln>
            <a:solidFill>
              <a:srgbClr val="C00000"/>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ja-JP" sz="2400" dirty="0" err="1">
                <a:solidFill>
                  <a:srgbClr val="FF0000"/>
                </a:solidFill>
                <a:latin typeface="MS Reference Sans Serif" pitchFamily="34" charset="0"/>
                <a:ea typeface="ＭＳ Ｐゴシック" panose="020B0600070205080204" pitchFamily="34" charset="-128"/>
              </a:rPr>
              <a:t>á,ó,</a:t>
            </a:r>
            <a:r>
              <a:rPr lang="en-US" altLang="ja-JP" sz="2400" dirty="0" err="1">
                <a:solidFill>
                  <a:srgbClr val="C00000"/>
                </a:solidFill>
                <a:latin typeface="MS Reference Sans Serif" pitchFamily="34" charset="0"/>
              </a:rPr>
              <a:t>ā,ḗ,ī,ṓ,ū</a:t>
            </a:r>
            <a:r>
              <a:rPr lang="en-US" altLang="ja-JP" sz="2400" dirty="0">
                <a:solidFill>
                  <a:srgbClr val="FF0000"/>
                </a:solidFill>
                <a:latin typeface="MS Reference Sans Serif" pitchFamily="34" charset="0"/>
              </a:rPr>
              <a:t> </a:t>
            </a:r>
            <a:endParaRPr lang="en-US" sz="2400" dirty="0">
              <a:solidFill>
                <a:srgbClr val="C00000"/>
              </a:solidFill>
              <a:latin typeface="MS Reference Sans Serif" pitchFamily="34" charset="0"/>
            </a:endParaRPr>
          </a:p>
        </p:txBody>
      </p:sp>
      <p:sp>
        <p:nvSpPr>
          <p:cNvPr id="32" name="Title 1"/>
          <p:cNvSpPr txBox="1">
            <a:spLocks/>
          </p:cNvSpPr>
          <p:nvPr/>
        </p:nvSpPr>
        <p:spPr>
          <a:xfrm>
            <a:off x="2746085" y="797356"/>
            <a:ext cx="2875768" cy="569433"/>
          </a:xfrm>
          <a:prstGeom prst="rect">
            <a:avLst/>
          </a:prstGeom>
          <a:ln>
            <a:solidFill>
              <a:srgbClr val="FF0000"/>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FF0000"/>
                </a:solidFill>
                <a:latin typeface="MS Reference Sans Serif" pitchFamily="34" charset="0"/>
              </a:rPr>
              <a:t>(í), (é), (ú), (ʊ) </a:t>
            </a:r>
          </a:p>
        </p:txBody>
      </p:sp>
      <p:sp>
        <p:nvSpPr>
          <p:cNvPr id="33" name="Title 1"/>
          <p:cNvSpPr txBox="1">
            <a:spLocks/>
          </p:cNvSpPr>
          <p:nvPr/>
        </p:nvSpPr>
        <p:spPr>
          <a:xfrm>
            <a:off x="2579232" y="2777268"/>
            <a:ext cx="2307159" cy="1224337"/>
          </a:xfrm>
          <a:prstGeom prst="rect">
            <a:avLst/>
          </a:prstGeom>
          <a:solidFill>
            <a:schemeClr val="bg1"/>
          </a:solidFill>
          <a:ln>
            <a:solidFill>
              <a:srgbClr val="0000FF"/>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FF0000"/>
                </a:solidFill>
                <a:latin typeface="MS Reference Sans Serif" pitchFamily="34" charset="0"/>
              </a:rPr>
              <a:t>ə/</a:t>
            </a:r>
            <a:r>
              <a:rPr lang="en-US" altLang="ja-JP" sz="2400" dirty="0" err="1">
                <a:solidFill>
                  <a:srgbClr val="C00000"/>
                </a:solidFill>
                <a:latin typeface="MS Reference Sans Serif" pitchFamily="34" charset="0"/>
                <a:ea typeface="ＭＳ Ｐゴシック" panose="020B0600070205080204" pitchFamily="34" charset="-128"/>
              </a:rPr>
              <a:t>ər</a:t>
            </a:r>
            <a:endParaRPr lang="en-US" sz="2400" dirty="0">
              <a:solidFill>
                <a:srgbClr val="C00000"/>
              </a:solidFill>
              <a:latin typeface="MS Reference Sans Serif" pitchFamily="34" charset="0"/>
            </a:endParaRPr>
          </a:p>
          <a:p>
            <a:r>
              <a:rPr lang="pl-PL" sz="2400" dirty="0">
                <a:solidFill>
                  <a:srgbClr val="0000FF"/>
                </a:solidFill>
                <a:latin typeface="MS Reference Sans Serif" pitchFamily="34" charset="0"/>
              </a:rPr>
              <a:t>b, d, g, j, w, y, wh</a:t>
            </a:r>
            <a:r>
              <a:rPr lang="en-US" sz="2400" dirty="0">
                <a:solidFill>
                  <a:srgbClr val="0000FF"/>
                </a:solidFill>
                <a:latin typeface="MS Reference Sans Serif" pitchFamily="34" charset="0"/>
              </a:rPr>
              <a:t>, kw</a:t>
            </a:r>
            <a:endParaRPr lang="pl-PL" sz="2400" dirty="0">
              <a:solidFill>
                <a:srgbClr val="0000FF"/>
              </a:solidFill>
              <a:latin typeface="MS Reference Sans Serif" pitchFamily="34" charset="0"/>
            </a:endParaRPr>
          </a:p>
        </p:txBody>
      </p:sp>
      <p:sp>
        <p:nvSpPr>
          <p:cNvPr id="35" name="Title 1"/>
          <p:cNvSpPr txBox="1">
            <a:spLocks/>
          </p:cNvSpPr>
          <p:nvPr/>
        </p:nvSpPr>
        <p:spPr>
          <a:xfrm>
            <a:off x="2604807" y="4809038"/>
            <a:ext cx="1744021" cy="985076"/>
          </a:xfrm>
          <a:prstGeom prst="rect">
            <a:avLst/>
          </a:prstGeom>
          <a:solidFill>
            <a:schemeClr val="bg1"/>
          </a:solidFill>
          <a:ln>
            <a:solidFill>
              <a:srgbClr val="3399FF"/>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3399FF"/>
                </a:solidFill>
                <a:latin typeface="MS Reference Sans Serif" pitchFamily="34" charset="0"/>
              </a:rPr>
              <a:t>k, p, t, </a:t>
            </a:r>
            <a:r>
              <a:rPr lang="en-US" sz="2400" dirty="0" err="1">
                <a:solidFill>
                  <a:srgbClr val="3399FF"/>
                </a:solidFill>
                <a:latin typeface="MS Reference Sans Serif" pitchFamily="34" charset="0"/>
              </a:rPr>
              <a:t>ch</a:t>
            </a:r>
            <a:endParaRPr lang="en-US" sz="2400" dirty="0">
              <a:solidFill>
                <a:srgbClr val="3399FF"/>
              </a:solidFill>
              <a:latin typeface="MS Reference Sans Serif" pitchFamily="34" charset="0"/>
            </a:endParaRPr>
          </a:p>
        </p:txBody>
      </p:sp>
      <p:sp>
        <p:nvSpPr>
          <p:cNvPr id="22" name="Title 1"/>
          <p:cNvSpPr txBox="1">
            <a:spLocks/>
          </p:cNvSpPr>
          <p:nvPr/>
        </p:nvSpPr>
        <p:spPr>
          <a:xfrm>
            <a:off x="3111846" y="1482163"/>
            <a:ext cx="2108257" cy="654565"/>
          </a:xfrm>
          <a:prstGeom prst="rect">
            <a:avLst/>
          </a:prstGeom>
          <a:ln>
            <a:solidFill>
              <a:srgbClr val="FF0000"/>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FF0000"/>
                </a:solidFill>
                <a:latin typeface="MS Reference Sans Serif" pitchFamily="34" charset="0"/>
              </a:rPr>
              <a:t>i, ʊ, e, u, </a:t>
            </a:r>
          </a:p>
        </p:txBody>
      </p:sp>
      <p:sp>
        <p:nvSpPr>
          <p:cNvPr id="24" name="Title 1"/>
          <p:cNvSpPr txBox="1">
            <a:spLocks/>
          </p:cNvSpPr>
          <p:nvPr/>
        </p:nvSpPr>
        <p:spPr>
          <a:xfrm>
            <a:off x="8117307" y="2513761"/>
            <a:ext cx="2310063" cy="393068"/>
          </a:xfrm>
          <a:prstGeom prst="rect">
            <a:avLst/>
          </a:prstGeom>
          <a:ln>
            <a:solidFill>
              <a:srgbClr val="C00000"/>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err="1">
                <a:solidFill>
                  <a:srgbClr val="C00000"/>
                </a:solidFill>
                <a:latin typeface="MS Reference Sans Serif" pitchFamily="34" charset="0"/>
              </a:rPr>
              <a:t>yoo,aar,awr</a:t>
            </a:r>
            <a:endParaRPr lang="en-US" sz="2400" dirty="0">
              <a:solidFill>
                <a:srgbClr val="C00000"/>
              </a:solidFill>
              <a:latin typeface="MS Reference Sans Serif" pitchFamily="34" charset="0"/>
            </a:endParaRPr>
          </a:p>
        </p:txBody>
      </p:sp>
      <p:sp>
        <p:nvSpPr>
          <p:cNvPr id="30" name="Title 1">
            <a:extLst>
              <a:ext uri="{FF2B5EF4-FFF2-40B4-BE49-F238E27FC236}">
                <a16:creationId xmlns:a16="http://schemas.microsoft.com/office/drawing/2014/main" id="{F6309620-EE65-4986-89F9-D1B7726B2F00}"/>
              </a:ext>
            </a:extLst>
          </p:cNvPr>
          <p:cNvSpPr txBox="1">
            <a:spLocks/>
          </p:cNvSpPr>
          <p:nvPr/>
        </p:nvSpPr>
        <p:spPr>
          <a:xfrm>
            <a:off x="5244312" y="4802782"/>
            <a:ext cx="1744021" cy="985076"/>
          </a:xfrm>
          <a:prstGeom prst="rect">
            <a:avLst/>
          </a:prstGeom>
          <a:solidFill>
            <a:schemeClr val="bg1"/>
          </a:solidFill>
          <a:ln>
            <a:solidFill>
              <a:srgbClr val="3399FF"/>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3399FF"/>
                </a:solidFill>
                <a:latin typeface="MS Reference Sans Serif" pitchFamily="34" charset="0"/>
              </a:rPr>
              <a:t>f, h, s, </a:t>
            </a:r>
            <a:r>
              <a:rPr lang="en-US" sz="2400" dirty="0" err="1">
                <a:solidFill>
                  <a:srgbClr val="3399FF"/>
                </a:solidFill>
                <a:latin typeface="MS Reference Sans Serif" pitchFamily="34" charset="0"/>
              </a:rPr>
              <a:t>sh</a:t>
            </a:r>
            <a:r>
              <a:rPr lang="en-US" sz="2400" dirty="0">
                <a:solidFill>
                  <a:srgbClr val="3399FF"/>
                </a:solidFill>
                <a:latin typeface="MS Reference Sans Serif" pitchFamily="34" charset="0"/>
              </a:rPr>
              <a:t>, </a:t>
            </a:r>
            <a:r>
              <a:rPr lang="en-US" sz="2400" dirty="0" err="1">
                <a:solidFill>
                  <a:srgbClr val="3399FF"/>
                </a:solidFill>
                <a:latin typeface="MS Reference Sans Serif" pitchFamily="34" charset="0"/>
              </a:rPr>
              <a:t>th</a:t>
            </a:r>
            <a:r>
              <a:rPr lang="en-US" sz="2400" dirty="0">
                <a:solidFill>
                  <a:srgbClr val="3399FF"/>
                </a:solidFill>
                <a:latin typeface="MS Reference Sans Serif" pitchFamily="34" charset="0"/>
              </a:rPr>
              <a:t>, </a:t>
            </a:r>
          </a:p>
        </p:txBody>
      </p:sp>
      <p:sp>
        <p:nvSpPr>
          <p:cNvPr id="36" name="Title 1">
            <a:extLst>
              <a:ext uri="{FF2B5EF4-FFF2-40B4-BE49-F238E27FC236}">
                <a16:creationId xmlns:a16="http://schemas.microsoft.com/office/drawing/2014/main" id="{12BD835F-2964-4F46-A3E4-DE17FACF3F51}"/>
              </a:ext>
            </a:extLst>
          </p:cNvPr>
          <p:cNvSpPr txBox="1">
            <a:spLocks/>
          </p:cNvSpPr>
          <p:nvPr/>
        </p:nvSpPr>
        <p:spPr>
          <a:xfrm>
            <a:off x="5051064" y="2804429"/>
            <a:ext cx="2190288" cy="1224337"/>
          </a:xfrm>
          <a:prstGeom prst="rect">
            <a:avLst/>
          </a:prstGeom>
          <a:solidFill>
            <a:schemeClr val="bg1"/>
          </a:solidFill>
          <a:ln>
            <a:solidFill>
              <a:srgbClr val="0000FF"/>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pl-PL" sz="2400" dirty="0">
                <a:solidFill>
                  <a:srgbClr val="0000FF"/>
                </a:solidFill>
                <a:latin typeface="MS Reference Sans Serif" pitchFamily="34" charset="0"/>
              </a:rPr>
              <a:t>l, m, n, </a:t>
            </a:r>
            <a:r>
              <a:rPr lang="en-US" sz="2400" dirty="0">
                <a:solidFill>
                  <a:srgbClr val="0000FF"/>
                </a:solidFill>
                <a:latin typeface="MS Reference Sans Serif" pitchFamily="34" charset="0"/>
              </a:rPr>
              <a:t>ng, </a:t>
            </a:r>
            <a:r>
              <a:rPr lang="pl-PL" sz="2400" dirty="0">
                <a:solidFill>
                  <a:srgbClr val="0000FF"/>
                </a:solidFill>
                <a:latin typeface="MS Reference Sans Serif" pitchFamily="34" charset="0"/>
              </a:rPr>
              <a:t>r, v, z, </a:t>
            </a:r>
            <a:r>
              <a:rPr lang="en-US" sz="2400" dirty="0" err="1">
                <a:solidFill>
                  <a:srgbClr val="0000FF"/>
                </a:solidFill>
                <a:latin typeface="MS Reference Sans Serif" pitchFamily="34" charset="0"/>
              </a:rPr>
              <a:t>zh</a:t>
            </a:r>
            <a:r>
              <a:rPr lang="en-US" sz="2400" dirty="0">
                <a:solidFill>
                  <a:srgbClr val="0000FF"/>
                </a:solidFill>
                <a:latin typeface="MS Reference Sans Serif" pitchFamily="34" charset="0"/>
              </a:rPr>
              <a:t>, </a:t>
            </a:r>
            <a:r>
              <a:rPr lang="pl-PL" sz="2400" i="1" u="sng" dirty="0">
                <a:solidFill>
                  <a:srgbClr val="0000FF"/>
                </a:solidFill>
                <a:latin typeface="MS Reference Sans Serif" pitchFamily="34" charset="0"/>
              </a:rPr>
              <a:t>th</a:t>
            </a:r>
            <a:endParaRPr lang="pl-PL" sz="2400" dirty="0">
              <a:solidFill>
                <a:srgbClr val="0000FF"/>
              </a:solidFill>
              <a:latin typeface="MS Reference Sans Serif" pitchFamily="34" charset="0"/>
            </a:endParaRPr>
          </a:p>
        </p:txBody>
      </p:sp>
      <p:sp>
        <p:nvSpPr>
          <p:cNvPr id="37" name="Title 1">
            <a:extLst>
              <a:ext uri="{FF2B5EF4-FFF2-40B4-BE49-F238E27FC236}">
                <a16:creationId xmlns:a16="http://schemas.microsoft.com/office/drawing/2014/main" id="{F760C16A-8531-4860-919D-63508A171B07}"/>
              </a:ext>
            </a:extLst>
          </p:cNvPr>
          <p:cNvSpPr txBox="1">
            <a:spLocks/>
          </p:cNvSpPr>
          <p:nvPr/>
        </p:nvSpPr>
        <p:spPr>
          <a:xfrm>
            <a:off x="6527951" y="1386717"/>
            <a:ext cx="3235275" cy="884845"/>
          </a:xfrm>
          <a:prstGeom prst="rect">
            <a:avLst/>
          </a:prstGeom>
          <a:ln>
            <a:solidFill>
              <a:srgbClr val="C00000"/>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tLang="ja-JP" sz="2400" dirty="0" err="1">
                <a:solidFill>
                  <a:srgbClr val="FF0000"/>
                </a:solidFill>
                <a:latin typeface="MS Reference Sans Serif" pitchFamily="34" charset="0"/>
                <a:ea typeface="ＭＳ Ｐゴシック" panose="020B0600070205080204" pitchFamily="34" charset="-128"/>
              </a:rPr>
              <a:t>a,o,</a:t>
            </a:r>
            <a:r>
              <a:rPr lang="en-US" altLang="ja-JP" sz="2400" dirty="0" err="1">
                <a:solidFill>
                  <a:srgbClr val="C00000"/>
                </a:solidFill>
                <a:latin typeface="MS Reference Sans Serif" pitchFamily="34" charset="0"/>
              </a:rPr>
              <a:t>ā</a:t>
            </a:r>
            <a:r>
              <a:rPr lang="en-US" altLang="ja-JP" sz="2400" dirty="0" err="1">
                <a:solidFill>
                  <a:srgbClr val="C00000"/>
                </a:solidFill>
                <a:latin typeface="MS Reference Sans Serif" pitchFamily="34" charset="0"/>
                <a:ea typeface="ＭＳ Ｐゴシック" panose="020B0600070205080204" pitchFamily="34" charset="-128"/>
              </a:rPr>
              <a:t>,</a:t>
            </a:r>
            <a:r>
              <a:rPr lang="en-US" altLang="ja-JP" sz="2400" dirty="0" err="1">
                <a:solidFill>
                  <a:srgbClr val="C00000"/>
                </a:solidFill>
                <a:latin typeface="MS Reference Sans Serif" pitchFamily="34" charset="0"/>
              </a:rPr>
              <a:t>ē,ī,ō,ū</a:t>
            </a:r>
            <a:endParaRPr lang="en-US" altLang="ja-JP" sz="2400" dirty="0">
              <a:solidFill>
                <a:srgbClr val="C00000"/>
              </a:solidFill>
              <a:latin typeface="MS Reference Sans Serif" pitchFamily="34" charset="0"/>
            </a:endParaRPr>
          </a:p>
          <a:p>
            <a:r>
              <a:rPr lang="en-US" altLang="ja-JP" sz="2400" dirty="0" err="1">
                <a:solidFill>
                  <a:srgbClr val="C00000"/>
                </a:solidFill>
                <a:latin typeface="MS Reference Sans Serif" pitchFamily="34" charset="0"/>
              </a:rPr>
              <a:t>ur,</a:t>
            </a:r>
            <a:r>
              <a:rPr lang="en-US" altLang="ja-JP" sz="2400" dirty="0" err="1">
                <a:solidFill>
                  <a:srgbClr val="C00000"/>
                </a:solidFill>
                <a:latin typeface="MS Reference Sans Serif" pitchFamily="34" charset="0"/>
                <a:ea typeface="ＭＳ Ｐゴシック" panose="020B0600070205080204" pitchFamily="34" charset="-128"/>
              </a:rPr>
              <a:t>oy,ow,aw</a:t>
            </a:r>
            <a:endParaRPr lang="en-US" altLang="ja-JP" sz="2400" dirty="0">
              <a:solidFill>
                <a:srgbClr val="C00000"/>
              </a:solidFill>
              <a:latin typeface="MS Reference Sans Serif" pitchFamily="34" charset="0"/>
              <a:ea typeface="ＭＳ Ｐゴシック" panose="020B0600070205080204" pitchFamily="34" charset="-128"/>
            </a:endParaRPr>
          </a:p>
        </p:txBody>
      </p:sp>
      <p:sp>
        <p:nvSpPr>
          <p:cNvPr id="5" name="Right Triangle 4">
            <a:hlinkClick r:id="" action="ppaction://hlinkshowjump?jump=lastslideviewed" highlightClick="1"/>
            <a:extLst>
              <a:ext uri="{FF2B5EF4-FFF2-40B4-BE49-F238E27FC236}">
                <a16:creationId xmlns:a16="http://schemas.microsoft.com/office/drawing/2014/main" id="{64924424-4268-6FBA-35FF-F73821EF4CB1}"/>
              </a:ext>
            </a:extLst>
          </p:cNvPr>
          <p:cNvSpPr/>
          <p:nvPr/>
        </p:nvSpPr>
        <p:spPr>
          <a:xfrm flipV="1">
            <a:off x="-6178" y="-7090"/>
            <a:ext cx="385856" cy="356602"/>
          </a:xfrm>
          <a:prstGeom prst="r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15" name="Rectangle 2">
            <a:extLst>
              <a:ext uri="{FF2B5EF4-FFF2-40B4-BE49-F238E27FC236}">
                <a16:creationId xmlns:a16="http://schemas.microsoft.com/office/drawing/2014/main" id="{F0B4C80F-6FC5-A570-76A4-FEFFF19CC65C}"/>
              </a:ext>
            </a:extLst>
          </p:cNvPr>
          <p:cNvSpPr txBox="1">
            <a:spLocks noChangeArrowheads="1"/>
          </p:cNvSpPr>
          <p:nvPr/>
        </p:nvSpPr>
        <p:spPr bwMode="auto">
          <a:xfrm rot="18981744">
            <a:off x="-249935" y="113263"/>
            <a:ext cx="959420" cy="1916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800" kern="0" dirty="0">
                <a:solidFill>
                  <a:prstClr val="black"/>
                </a:solidFill>
                <a:latin typeface="Arial Narrow" pitchFamily="34" charset="0"/>
              </a:rPr>
              <a:t>LAST VIEWED</a:t>
            </a:r>
            <a:endParaRPr lang="ja-JP" altLang="en-US" sz="800" kern="0" dirty="0">
              <a:solidFill>
                <a:prstClr val="black"/>
              </a:solidFill>
              <a:latin typeface="Arial Narrow" pitchFamily="34" charset="0"/>
              <a:ea typeface="ＭＳ Ｐゴシック" pitchFamily="34" charset="-128"/>
            </a:endParaRPr>
          </a:p>
        </p:txBody>
      </p:sp>
      <p:sp>
        <p:nvSpPr>
          <p:cNvPr id="3" name="Title 1">
            <a:extLst>
              <a:ext uri="{FF2B5EF4-FFF2-40B4-BE49-F238E27FC236}">
                <a16:creationId xmlns:a16="http://schemas.microsoft.com/office/drawing/2014/main" id="{02E131BA-5038-FCF8-6EEE-451C2383D910}"/>
              </a:ext>
            </a:extLst>
          </p:cNvPr>
          <p:cNvSpPr txBox="1">
            <a:spLocks/>
          </p:cNvSpPr>
          <p:nvPr/>
        </p:nvSpPr>
        <p:spPr>
          <a:xfrm>
            <a:off x="7853052" y="772494"/>
            <a:ext cx="333618" cy="295058"/>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C00000"/>
                </a:solidFill>
              </a:rPr>
              <a:t>´</a:t>
            </a:r>
            <a:endParaRPr lang="en-US" sz="2400" dirty="0">
              <a:solidFill>
                <a:srgbClr val="C00000"/>
              </a:solidFill>
              <a:latin typeface="MS Reference Sans Serif" pitchFamily="34" charset="0"/>
            </a:endParaRPr>
          </a:p>
        </p:txBody>
      </p:sp>
      <p:sp>
        <p:nvSpPr>
          <p:cNvPr id="6" name="Title 1">
            <a:extLst>
              <a:ext uri="{FF2B5EF4-FFF2-40B4-BE49-F238E27FC236}">
                <a16:creationId xmlns:a16="http://schemas.microsoft.com/office/drawing/2014/main" id="{0F38ADA8-5D2C-F753-1553-7F73317136D3}"/>
              </a:ext>
            </a:extLst>
          </p:cNvPr>
          <p:cNvSpPr txBox="1">
            <a:spLocks/>
          </p:cNvSpPr>
          <p:nvPr/>
        </p:nvSpPr>
        <p:spPr>
          <a:xfrm>
            <a:off x="8391036" y="767896"/>
            <a:ext cx="333618" cy="295058"/>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C00000"/>
                </a:solidFill>
              </a:rPr>
              <a:t>´</a:t>
            </a:r>
            <a:endParaRPr lang="en-US" sz="2400" dirty="0">
              <a:solidFill>
                <a:srgbClr val="C00000"/>
              </a:solidFill>
              <a:latin typeface="MS Reference Sans Serif" pitchFamily="34" charset="0"/>
            </a:endParaRPr>
          </a:p>
        </p:txBody>
      </p:sp>
      <p:sp>
        <p:nvSpPr>
          <p:cNvPr id="8" name="Title 1">
            <a:extLst>
              <a:ext uri="{FF2B5EF4-FFF2-40B4-BE49-F238E27FC236}">
                <a16:creationId xmlns:a16="http://schemas.microsoft.com/office/drawing/2014/main" id="{AF8AE9FB-24A2-0788-1608-7E3807FD2B41}"/>
              </a:ext>
            </a:extLst>
          </p:cNvPr>
          <p:cNvSpPr txBox="1">
            <a:spLocks/>
          </p:cNvSpPr>
          <p:nvPr/>
        </p:nvSpPr>
        <p:spPr>
          <a:xfrm>
            <a:off x="8928454" y="777365"/>
            <a:ext cx="333618" cy="295058"/>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C00000"/>
                </a:solidFill>
              </a:rPr>
              <a:t>´</a:t>
            </a:r>
            <a:endParaRPr lang="en-US" sz="2400" dirty="0">
              <a:solidFill>
                <a:srgbClr val="C00000"/>
              </a:solidFill>
              <a:latin typeface="MS Reference Sans Serif" pitchFamily="34" charset="0"/>
            </a:endParaRPr>
          </a:p>
        </p:txBody>
      </p:sp>
      <p:sp>
        <p:nvSpPr>
          <p:cNvPr id="10" name="Title 1">
            <a:extLst>
              <a:ext uri="{FF2B5EF4-FFF2-40B4-BE49-F238E27FC236}">
                <a16:creationId xmlns:a16="http://schemas.microsoft.com/office/drawing/2014/main" id="{2DBEEEC8-1E1F-CAE5-56FC-993A8C013659}"/>
              </a:ext>
            </a:extLst>
          </p:cNvPr>
          <p:cNvSpPr txBox="1">
            <a:spLocks/>
          </p:cNvSpPr>
          <p:nvPr/>
        </p:nvSpPr>
        <p:spPr>
          <a:xfrm>
            <a:off x="4994804" y="893178"/>
            <a:ext cx="333618" cy="295058"/>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a:solidFill>
                  <a:srgbClr val="FF0000"/>
                </a:solidFill>
              </a:rPr>
              <a:t>´</a:t>
            </a:r>
            <a:endParaRPr lang="en-US" sz="2400" dirty="0">
              <a:solidFill>
                <a:srgbClr val="FF0000"/>
              </a:solidFill>
              <a:latin typeface="MS Reference Sans Serif" pitchFamily="34" charset="0"/>
            </a:endParaRPr>
          </a:p>
        </p:txBody>
      </p:sp>
    </p:spTree>
    <p:extLst>
      <p:ext uri="{BB962C8B-B14F-4D97-AF65-F5344CB8AC3E}">
        <p14:creationId xmlns:p14="http://schemas.microsoft.com/office/powerpoint/2010/main" val="2897561445"/>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7ED3FA6B-F942-353E-5318-913704DA0F48}"/>
            </a:ext>
          </a:extLst>
        </p:cNvPr>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61BD0AC2-430B-0162-5918-AC154B08742F}"/>
              </a:ext>
            </a:extLst>
          </p:cNvPr>
          <p:cNvSpPr txBox="1">
            <a:spLocks/>
          </p:cNvSpPr>
          <p:nvPr/>
        </p:nvSpPr>
        <p:spPr>
          <a:xfrm>
            <a:off x="1678005" y="1172818"/>
            <a:ext cx="4247483" cy="5198165"/>
          </a:xfrm>
          <a:prstGeom prst="rect">
            <a:avLst/>
          </a:prstGeom>
        </p:spPr>
        <p:txBody>
          <a:bodyPr vert="horz" lIns="51435" tIns="25718" rIns="51435" bIns="25718" numCol="1" rtlCol="0" anchor="ctr">
            <a:noAutofit/>
          </a:bodyPr>
          <a:lstStyle/>
          <a:p>
            <a:pPr algn="r">
              <a:spcBef>
                <a:spcPct val="20000"/>
              </a:spcBef>
              <a:defRPr/>
            </a:pPr>
            <a:r>
              <a:rPr lang="en-US" sz="4800" dirty="0">
                <a:solidFill>
                  <a:srgbClr val="0000FF"/>
                </a:solidFill>
                <a:latin typeface="MS Reference Sans Serif" panose="020B0604030504040204" pitchFamily="34" charset="0"/>
              </a:rPr>
              <a:t>Analyze(v)</a:t>
            </a:r>
          </a:p>
          <a:p>
            <a:pPr algn="r">
              <a:spcBef>
                <a:spcPct val="20000"/>
              </a:spcBef>
              <a:defRPr/>
            </a:pPr>
            <a:r>
              <a:rPr lang="en-US" sz="4800" dirty="0">
                <a:solidFill>
                  <a:srgbClr val="0000FF"/>
                </a:solidFill>
                <a:latin typeface="MS Reference Sans Serif" panose="020B0604030504040204" pitchFamily="34" charset="0"/>
              </a:rPr>
              <a:t>Analytic(a)</a:t>
            </a:r>
          </a:p>
          <a:p>
            <a:pPr algn="r">
              <a:spcBef>
                <a:spcPct val="20000"/>
              </a:spcBef>
              <a:defRPr/>
            </a:pPr>
            <a:r>
              <a:rPr lang="en-US" sz="4800" dirty="0">
                <a:solidFill>
                  <a:srgbClr val="0000FF"/>
                </a:solidFill>
                <a:latin typeface="MS Reference Sans Serif" panose="020B0604030504040204" pitchFamily="34" charset="0"/>
              </a:rPr>
              <a:t>Analyst(n)</a:t>
            </a:r>
          </a:p>
          <a:p>
            <a:pPr algn="r">
              <a:spcBef>
                <a:spcPct val="20000"/>
              </a:spcBef>
              <a:defRPr/>
            </a:pPr>
            <a:r>
              <a:rPr lang="en-US" sz="4800" dirty="0">
                <a:solidFill>
                  <a:srgbClr val="0000FF"/>
                </a:solidFill>
                <a:latin typeface="MS Reference Sans Serif" panose="020B0604030504040204" pitchFamily="34" charset="0"/>
              </a:rPr>
              <a:t>Analytical(n)</a:t>
            </a:r>
          </a:p>
          <a:p>
            <a:pPr algn="r">
              <a:spcBef>
                <a:spcPct val="20000"/>
              </a:spcBef>
              <a:defRPr/>
            </a:pPr>
            <a:r>
              <a:rPr lang="en-US" sz="4800" dirty="0">
                <a:solidFill>
                  <a:srgbClr val="0000FF"/>
                </a:solidFill>
                <a:latin typeface="MS Reference Sans Serif" panose="020B0604030504040204" pitchFamily="34" charset="0"/>
              </a:rPr>
              <a:t>Analysis(n)</a:t>
            </a:r>
          </a:p>
        </p:txBody>
      </p:sp>
      <p:sp>
        <p:nvSpPr>
          <p:cNvPr id="24" name="Content Placeholder 2">
            <a:extLst>
              <a:ext uri="{FF2B5EF4-FFF2-40B4-BE49-F238E27FC236}">
                <a16:creationId xmlns:a16="http://schemas.microsoft.com/office/drawing/2014/main" id="{1C111E14-6A77-DB6E-6FB9-593DC3D99413}"/>
              </a:ext>
            </a:extLst>
          </p:cNvPr>
          <p:cNvSpPr txBox="1">
            <a:spLocks/>
          </p:cNvSpPr>
          <p:nvPr/>
        </p:nvSpPr>
        <p:spPr>
          <a:xfrm>
            <a:off x="5919817" y="1172817"/>
            <a:ext cx="4661557" cy="5198164"/>
          </a:xfrm>
          <a:prstGeom prst="rect">
            <a:avLst/>
          </a:prstGeom>
        </p:spPr>
        <p:txBody>
          <a:bodyPr vert="horz" lIns="51435" tIns="25718" rIns="51435" bIns="25718" numCol="1" rtlCol="0" anchor="ctr">
            <a:noAutofit/>
          </a:bodyPr>
          <a:lstStyle/>
          <a:p>
            <a:pPr>
              <a:spcBef>
                <a:spcPct val="20000"/>
              </a:spcBef>
              <a:defRPr/>
            </a:pPr>
            <a:r>
              <a:rPr lang="en-US" sz="4800" dirty="0">
                <a:solidFill>
                  <a:srgbClr val="FF0000"/>
                </a:solidFill>
                <a:latin typeface="MS Reference Sans Serif" panose="020B0604030504040204" pitchFamily="34" charset="0"/>
              </a:rPr>
              <a:t>[</a:t>
            </a:r>
            <a:r>
              <a:rPr lang="en-US" sz="4800" dirty="0" err="1">
                <a:solidFill>
                  <a:srgbClr val="FF0000"/>
                </a:solidFill>
                <a:latin typeface="MS Reference Sans Serif" panose="020B0604030504040204" pitchFamily="34" charset="0"/>
              </a:rPr>
              <a:t>ánn’l</a:t>
            </a:r>
            <a:r>
              <a:rPr lang="en-US" sz="4800" dirty="0">
                <a:solidFill>
                  <a:srgbClr val="FF0000"/>
                </a:solidFill>
                <a:latin typeface="MS Reference Sans Serif" panose="020B0604030504040204" pitchFamily="34" charset="0"/>
              </a:rPr>
              <a:t> z]</a:t>
            </a:r>
          </a:p>
          <a:p>
            <a:pPr>
              <a:spcBef>
                <a:spcPct val="20000"/>
              </a:spcBef>
              <a:defRPr/>
            </a:pPr>
            <a:r>
              <a:rPr lang="en-US" sz="4800" dirty="0">
                <a:solidFill>
                  <a:srgbClr val="FF0000"/>
                </a:solidFill>
                <a:latin typeface="MS Reference Sans Serif" panose="020B0604030504040204" pitchFamily="34" charset="0"/>
              </a:rPr>
              <a:t>[</a:t>
            </a:r>
            <a:r>
              <a:rPr lang="en-US" sz="4800" dirty="0" err="1">
                <a:solidFill>
                  <a:srgbClr val="FF0000"/>
                </a:solidFill>
                <a:latin typeface="MS Reference Sans Serif" panose="020B0604030504040204" pitchFamily="34" charset="0"/>
              </a:rPr>
              <a:t>ànnə</a:t>
            </a:r>
            <a:r>
              <a:rPr lang="en-US" sz="4800" dirty="0">
                <a:solidFill>
                  <a:srgbClr val="FF0000"/>
                </a:solidFill>
                <a:latin typeface="MS Reference Sans Serif" panose="020B0604030504040204" pitchFamily="34" charset="0"/>
              </a:rPr>
              <a:t> </a:t>
            </a:r>
            <a:r>
              <a:rPr lang="en-US" sz="4800" dirty="0" err="1">
                <a:solidFill>
                  <a:srgbClr val="FF0000"/>
                </a:solidFill>
                <a:latin typeface="MS Reference Sans Serif" panose="020B0604030504040204" pitchFamily="34" charset="0"/>
              </a:rPr>
              <a:t>líttik</a:t>
            </a:r>
            <a:r>
              <a:rPr lang="en-US" sz="4800" dirty="0">
                <a:solidFill>
                  <a:srgbClr val="FF0000"/>
                </a:solidFill>
                <a:latin typeface="MS Reference Sans Serif" panose="020B0604030504040204" pitchFamily="34" charset="0"/>
              </a:rPr>
              <a:t>]</a:t>
            </a:r>
          </a:p>
          <a:p>
            <a:pPr>
              <a:spcBef>
                <a:spcPct val="20000"/>
              </a:spcBef>
              <a:defRPr/>
            </a:pPr>
            <a:r>
              <a:rPr lang="en-US" sz="4800" dirty="0">
                <a:solidFill>
                  <a:srgbClr val="FF0000"/>
                </a:solidFill>
                <a:latin typeface="MS Reference Sans Serif" panose="020B0604030504040204" pitchFamily="34" charset="0"/>
              </a:rPr>
              <a:t>[</a:t>
            </a:r>
            <a:r>
              <a:rPr lang="en-US" sz="4800" dirty="0" err="1">
                <a:solidFill>
                  <a:srgbClr val="FF0000"/>
                </a:solidFill>
                <a:latin typeface="MS Reference Sans Serif" panose="020B0604030504040204" pitchFamily="34" charset="0"/>
              </a:rPr>
              <a:t>ánn'list</a:t>
            </a:r>
            <a:r>
              <a:rPr lang="en-US" sz="4800" dirty="0">
                <a:solidFill>
                  <a:srgbClr val="FF0000"/>
                </a:solidFill>
                <a:latin typeface="MS Reference Sans Serif" panose="020B0604030504040204" pitchFamily="34" charset="0"/>
              </a:rPr>
              <a:t>]</a:t>
            </a:r>
          </a:p>
          <a:p>
            <a:pPr>
              <a:spcBef>
                <a:spcPct val="20000"/>
              </a:spcBef>
              <a:defRPr/>
            </a:pPr>
            <a:r>
              <a:rPr lang="en-US" sz="4800" dirty="0">
                <a:solidFill>
                  <a:srgbClr val="FF0000"/>
                </a:solidFill>
                <a:latin typeface="MS Reference Sans Serif" panose="020B0604030504040204" pitchFamily="34" charset="0"/>
              </a:rPr>
              <a:t>[</a:t>
            </a:r>
            <a:r>
              <a:rPr lang="en-US" sz="4800" dirty="0" err="1">
                <a:solidFill>
                  <a:srgbClr val="FF0000"/>
                </a:solidFill>
                <a:latin typeface="MS Reference Sans Serif" panose="020B0604030504040204" pitchFamily="34" charset="0"/>
              </a:rPr>
              <a:t>ànnə</a:t>
            </a:r>
            <a:r>
              <a:rPr lang="en-US" sz="4800" dirty="0">
                <a:solidFill>
                  <a:srgbClr val="FF0000"/>
                </a:solidFill>
                <a:latin typeface="MS Reference Sans Serif" panose="020B0604030504040204" pitchFamily="34" charset="0"/>
              </a:rPr>
              <a:t> </a:t>
            </a:r>
            <a:r>
              <a:rPr lang="en-US" sz="4800" dirty="0" err="1">
                <a:solidFill>
                  <a:srgbClr val="FF0000"/>
                </a:solidFill>
                <a:latin typeface="MS Reference Sans Serif" panose="020B0604030504040204" pitchFamily="34" charset="0"/>
              </a:rPr>
              <a:t>líttik’l</a:t>
            </a:r>
            <a:r>
              <a:rPr lang="en-US" sz="4800" dirty="0">
                <a:solidFill>
                  <a:srgbClr val="FF0000"/>
                </a:solidFill>
                <a:latin typeface="MS Reference Sans Serif" panose="020B0604030504040204" pitchFamily="34" charset="0"/>
              </a:rPr>
              <a:t>]</a:t>
            </a:r>
          </a:p>
          <a:p>
            <a:pPr>
              <a:spcBef>
                <a:spcPct val="20000"/>
              </a:spcBef>
              <a:defRPr/>
            </a:pPr>
            <a:r>
              <a:rPr lang="en-US" sz="4800" dirty="0">
                <a:solidFill>
                  <a:srgbClr val="FF0000"/>
                </a:solidFill>
                <a:latin typeface="MS Reference Sans Serif" panose="020B0604030504040204" pitchFamily="34" charset="0"/>
              </a:rPr>
              <a:t>[ə </a:t>
            </a:r>
            <a:r>
              <a:rPr lang="en-US" sz="4800" dirty="0" err="1">
                <a:solidFill>
                  <a:srgbClr val="FF0000"/>
                </a:solidFill>
                <a:latin typeface="MS Reference Sans Serif" panose="020B0604030504040204" pitchFamily="34" charset="0"/>
              </a:rPr>
              <a:t>nálləssiss</a:t>
            </a:r>
            <a:r>
              <a:rPr lang="en-US" sz="4800" dirty="0">
                <a:solidFill>
                  <a:srgbClr val="FF0000"/>
                </a:solidFill>
                <a:latin typeface="MS Reference Sans Serif" panose="020B0604030504040204" pitchFamily="34" charset="0"/>
              </a:rPr>
              <a:t>]</a:t>
            </a:r>
          </a:p>
        </p:txBody>
      </p:sp>
      <p:sp>
        <p:nvSpPr>
          <p:cNvPr id="10" name="Title 15">
            <a:extLst>
              <a:ext uri="{FF2B5EF4-FFF2-40B4-BE49-F238E27FC236}">
                <a16:creationId xmlns:a16="http://schemas.microsoft.com/office/drawing/2014/main" id="{A5287005-9DCB-0CD2-865E-791B928A98C6}"/>
              </a:ext>
            </a:extLst>
          </p:cNvPr>
          <p:cNvSpPr>
            <a:spLocks noGrp="1"/>
          </p:cNvSpPr>
          <p:nvPr>
            <p:ph type="title"/>
          </p:nvPr>
        </p:nvSpPr>
        <p:spPr>
          <a:xfrm>
            <a:off x="1960902" y="180865"/>
            <a:ext cx="8229600" cy="1143000"/>
          </a:xfrm>
        </p:spPr>
        <p:txBody>
          <a:bodyPr/>
          <a:lstStyle/>
          <a:p>
            <a:r>
              <a:rPr lang="ja-JP" altLang="en-US" dirty="0"/>
              <a:t>アクセントの向き </a:t>
            </a:r>
            <a:r>
              <a:rPr lang="en-US" altLang="ja-JP" dirty="0"/>
              <a:t>3</a:t>
            </a:r>
            <a:endParaRPr lang="en-US" dirty="0"/>
          </a:p>
        </p:txBody>
      </p:sp>
      <p:sp>
        <p:nvSpPr>
          <p:cNvPr id="7" name="Right Triangle 6">
            <a:hlinkClick r:id="" action="ppaction://hlinkshowjump?jump=lastslideviewed" highlightClick="1"/>
            <a:extLst>
              <a:ext uri="{FF2B5EF4-FFF2-40B4-BE49-F238E27FC236}">
                <a16:creationId xmlns:a16="http://schemas.microsoft.com/office/drawing/2014/main" id="{04BA6E6D-729C-1342-06E9-F7F9749852F2}"/>
              </a:ext>
            </a:extLst>
          </p:cNvPr>
          <p:cNvSpPr/>
          <p:nvPr/>
        </p:nvSpPr>
        <p:spPr>
          <a:xfrm flipV="1">
            <a:off x="-6178" y="-7090"/>
            <a:ext cx="385856" cy="356602"/>
          </a:xfrm>
          <a:prstGeom prst="rtTriangle">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9" name="Rectangle 2">
            <a:extLst>
              <a:ext uri="{FF2B5EF4-FFF2-40B4-BE49-F238E27FC236}">
                <a16:creationId xmlns:a16="http://schemas.microsoft.com/office/drawing/2014/main" id="{4314CF4E-9179-BB81-56A6-688704DFA8E5}"/>
              </a:ext>
            </a:extLst>
          </p:cNvPr>
          <p:cNvSpPr txBox="1">
            <a:spLocks noChangeArrowheads="1"/>
          </p:cNvSpPr>
          <p:nvPr/>
        </p:nvSpPr>
        <p:spPr bwMode="auto">
          <a:xfrm rot="18981744">
            <a:off x="-249935" y="113263"/>
            <a:ext cx="959420" cy="19167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algn="ctr" fontAlgn="base">
              <a:spcBef>
                <a:spcPct val="0"/>
              </a:spcBef>
              <a:spcAft>
                <a:spcPct val="0"/>
              </a:spcAft>
              <a:defRPr/>
            </a:pPr>
            <a:r>
              <a:rPr lang="en-US" sz="800" kern="0" dirty="0">
                <a:solidFill>
                  <a:prstClr val="black"/>
                </a:solidFill>
                <a:latin typeface="Arial Narrow" pitchFamily="34" charset="0"/>
              </a:rPr>
              <a:t>LAST VIEWED</a:t>
            </a:r>
            <a:endParaRPr lang="ja-JP" altLang="en-US" sz="800" kern="0" dirty="0">
              <a:solidFill>
                <a:prstClr val="black"/>
              </a:solidFill>
              <a:latin typeface="Arial Narrow" pitchFamily="34" charset="0"/>
              <a:ea typeface="ＭＳ Ｐゴシック" pitchFamily="34" charset="-128"/>
            </a:endParaRPr>
          </a:p>
        </p:txBody>
      </p:sp>
    </p:spTree>
    <p:extLst>
      <p:ext uri="{BB962C8B-B14F-4D97-AF65-F5344CB8AC3E}">
        <p14:creationId xmlns:p14="http://schemas.microsoft.com/office/powerpoint/2010/main" val="1063431562"/>
      </p:ext>
    </p:extLst>
  </p:cSld>
  <p:clrMapOvr>
    <a:masterClrMapping/>
  </p:clrMapOvr>
  <p:transition spd="med">
    <p:cov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0">
            <a:extLst>
              <a:ext uri="{FF2B5EF4-FFF2-40B4-BE49-F238E27FC236}">
                <a16:creationId xmlns:a16="http://schemas.microsoft.com/office/drawing/2014/main" id="{D27C59A8-0089-7C60-E606-E2A2FF2C6530}"/>
              </a:ext>
            </a:extLst>
          </p:cNvPr>
          <p:cNvSpPr/>
          <p:nvPr/>
        </p:nvSpPr>
        <p:spPr>
          <a:xfrm>
            <a:off x="640080" y="239410"/>
            <a:ext cx="10881360" cy="594360"/>
          </a:xfrm>
          <a:prstGeom prst="rect">
            <a:avLst/>
          </a:prstGeom>
          <a:noFill/>
          <a:ln/>
        </p:spPr>
        <p:txBody>
          <a:bodyPr wrap="square" lIns="0" tIns="0" rIns="0" bIns="0" rtlCol="0" anchor="ctr"/>
          <a:lstStyle/>
          <a:p>
            <a:pPr algn="ctr"/>
            <a:r>
              <a:rPr lang="en-US" sz="3200" b="1" dirty="0" err="1"/>
              <a:t>小中</a:t>
            </a:r>
            <a:r>
              <a:rPr lang="ja-JP" altLang="en-US" sz="3200" b="1" dirty="0"/>
              <a:t>高</a:t>
            </a:r>
            <a:r>
              <a:rPr lang="en-US" sz="3200" b="1" dirty="0" err="1"/>
              <a:t>学校教員向け</a:t>
            </a:r>
            <a:r>
              <a:rPr lang="en-US" sz="3200" b="1" dirty="0"/>
              <a:t> </a:t>
            </a:r>
            <a:r>
              <a:rPr lang="en-US" sz="3200" b="1" dirty="0" err="1"/>
              <a:t>英音法研修</a:t>
            </a:r>
            <a:endParaRPr lang="en-US" sz="3200" b="1" dirty="0"/>
          </a:p>
        </p:txBody>
      </p:sp>
      <p:pic>
        <p:nvPicPr>
          <p:cNvPr id="4" name="Picture 3">
            <a:extLst>
              <a:ext uri="{FF2B5EF4-FFF2-40B4-BE49-F238E27FC236}">
                <a16:creationId xmlns:a16="http://schemas.microsoft.com/office/drawing/2014/main" id="{CBD4E971-DE7D-E87E-3FB0-9088B0B4A0E8}"/>
              </a:ext>
            </a:extLst>
          </p:cNvPr>
          <p:cNvPicPr>
            <a:picLocks noChangeAspect="1"/>
          </p:cNvPicPr>
          <p:nvPr/>
        </p:nvPicPr>
        <p:blipFill>
          <a:blip r:embed="rId2"/>
          <a:stretch>
            <a:fillRect/>
          </a:stretch>
        </p:blipFill>
        <p:spPr>
          <a:xfrm>
            <a:off x="3475395" y="725615"/>
            <a:ext cx="5241209" cy="5241209"/>
          </a:xfrm>
          <a:prstGeom prst="rect">
            <a:avLst/>
          </a:prstGeom>
        </p:spPr>
      </p:pic>
      <p:sp>
        <p:nvSpPr>
          <p:cNvPr id="7" name="Text 0">
            <a:extLst>
              <a:ext uri="{FF2B5EF4-FFF2-40B4-BE49-F238E27FC236}">
                <a16:creationId xmlns:a16="http://schemas.microsoft.com/office/drawing/2014/main" id="{1E2B18CB-223B-7F0C-65AC-C74564EBAFE6}"/>
              </a:ext>
            </a:extLst>
          </p:cNvPr>
          <p:cNvSpPr/>
          <p:nvPr/>
        </p:nvSpPr>
        <p:spPr>
          <a:xfrm>
            <a:off x="655319" y="5950812"/>
            <a:ext cx="10881360" cy="594360"/>
          </a:xfrm>
          <a:prstGeom prst="rect">
            <a:avLst/>
          </a:prstGeom>
          <a:noFill/>
          <a:ln/>
        </p:spPr>
        <p:txBody>
          <a:bodyPr wrap="square" lIns="0" tIns="0" rIns="0" bIns="0" rtlCol="0" anchor="ctr"/>
          <a:lstStyle/>
          <a:p>
            <a:pPr algn="ctr"/>
            <a:r>
              <a:rPr lang="en-US" dirty="0">
                <a:hlinkClick r:id="rId3"/>
              </a:rPr>
              <a:t>https://shanics-eionpo.com/eionpo-teacher-training-show.ppsx</a:t>
            </a:r>
            <a:endParaRPr lang="en-US" sz="3200" b="1" dirty="0"/>
          </a:p>
        </p:txBody>
      </p:sp>
    </p:spTree>
    <p:extLst>
      <p:ext uri="{BB962C8B-B14F-4D97-AF65-F5344CB8AC3E}">
        <p14:creationId xmlns:p14="http://schemas.microsoft.com/office/powerpoint/2010/main" val="28629118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7472F-EAFC-53F2-D6E5-464E8951B55E}"/>
            </a:ext>
          </a:extLst>
        </p:cNvPr>
        <p:cNvGrpSpPr/>
        <p:nvPr/>
      </p:nvGrpSpPr>
      <p:grpSpPr>
        <a:xfrm>
          <a:off x="0" y="0"/>
          <a:ext cx="0" cy="0"/>
          <a:chOff x="0" y="0"/>
          <a:chExt cx="0" cy="0"/>
        </a:xfrm>
      </p:grpSpPr>
      <p:sp>
        <p:nvSpPr>
          <p:cNvPr id="5" name="Text 0">
            <a:extLst>
              <a:ext uri="{FF2B5EF4-FFF2-40B4-BE49-F238E27FC236}">
                <a16:creationId xmlns:a16="http://schemas.microsoft.com/office/drawing/2014/main" id="{187479C3-F58A-78F3-29C6-E254A82875FF}"/>
              </a:ext>
            </a:extLst>
          </p:cNvPr>
          <p:cNvSpPr/>
          <p:nvPr/>
        </p:nvSpPr>
        <p:spPr>
          <a:xfrm>
            <a:off x="640080" y="239410"/>
            <a:ext cx="10881360" cy="59436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Calibri" panose="020F0502020204030204"/>
                <a:ea typeface="+mn-ea"/>
                <a:cs typeface="+mn-cs"/>
              </a:rPr>
              <a:t>https://shanics-eionpo.com/</a:t>
            </a:r>
          </a:p>
        </p:txBody>
      </p:sp>
      <p:pic>
        <p:nvPicPr>
          <p:cNvPr id="4" name="Picture 3">
            <a:extLst>
              <a:ext uri="{FF2B5EF4-FFF2-40B4-BE49-F238E27FC236}">
                <a16:creationId xmlns:a16="http://schemas.microsoft.com/office/drawing/2014/main" id="{D0992C73-36BB-8EA6-1E09-9E611FEA7947}"/>
              </a:ext>
            </a:extLst>
          </p:cNvPr>
          <p:cNvPicPr>
            <a:picLocks noChangeAspect="1"/>
          </p:cNvPicPr>
          <p:nvPr/>
        </p:nvPicPr>
        <p:blipFill>
          <a:blip r:embed="rId3"/>
          <a:stretch>
            <a:fillRect/>
          </a:stretch>
        </p:blipFill>
        <p:spPr>
          <a:xfrm>
            <a:off x="3223260" y="833770"/>
            <a:ext cx="5715000" cy="5715000"/>
          </a:xfrm>
          <a:prstGeom prst="rect">
            <a:avLst/>
          </a:prstGeom>
        </p:spPr>
      </p:pic>
    </p:spTree>
    <p:extLst>
      <p:ext uri="{BB962C8B-B14F-4D97-AF65-F5344CB8AC3E}">
        <p14:creationId xmlns:p14="http://schemas.microsoft.com/office/powerpoint/2010/main" val="3133606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182880"/>
            <a:ext cx="10515600" cy="11887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1" i="0" u="none" strike="noStrike" kern="1200" cap="none" spc="0" normalizeH="0" baseline="0" noProof="0" dirty="0">
                <a:ln>
                  <a:noFill/>
                </a:ln>
                <a:solidFill>
                  <a:srgbClr val="23264B"/>
                </a:solidFill>
                <a:effectLst/>
                <a:uLnTx/>
                <a:uFillTx/>
                <a:latin typeface="Cambria" pitchFamily="34" charset="0"/>
                <a:ea typeface="Cambria" pitchFamily="34" charset="-122"/>
                <a:cs typeface="Cambria" pitchFamily="34" charset="-120"/>
              </a:rPr>
              <a:t>これは、英会話レッスンではありません。</a:t>
            </a:r>
            <a:endParaRPr kumimoji="0" lang="en-US" sz="3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822960" y="1371600"/>
            <a:ext cx="10515600" cy="5217041"/>
          </a:xfrm>
          <a:prstGeom prst="roundRect">
            <a:avLst>
              <a:gd name="adj" fmla="val 4444"/>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MS Gothic" panose="020B0609070205080204" pitchFamily="49" charset="-128"/>
              <a:ea typeface="MS Gothic" panose="020B0609070205080204" pitchFamily="49" charset="-128"/>
            </a:endParaRPr>
          </a:p>
        </p:txBody>
      </p:sp>
      <p:sp>
        <p:nvSpPr>
          <p:cNvPr id="4" name="Text 2"/>
          <p:cNvSpPr/>
          <p:nvPr/>
        </p:nvSpPr>
        <p:spPr>
          <a:xfrm>
            <a:off x="1148316" y="1570784"/>
            <a:ext cx="9915924" cy="1094444"/>
          </a:xfrm>
          <a:prstGeom prst="rect">
            <a:avLst/>
          </a:prstGeom>
          <a:noFill/>
          <a:ln/>
        </p:spPr>
        <p:txBody>
          <a:bodyPr wrap="square" lIns="0" tIns="0" rIns="0" bIns="0" rtlCol="0" anchor="ct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rPr>
              <a:t>「</a:t>
            </a:r>
            <a:r>
              <a:rPr kumimoji="0" lang="en-US" sz="2200" b="1" i="0" u="none" strike="noStrike" kern="1200" cap="none" spc="0" normalizeH="0" baseline="0" noProof="0" dirty="0" err="1">
                <a:ln>
                  <a:noFill/>
                </a:ln>
                <a:solidFill>
                  <a:srgbClr val="2F3C7E"/>
                </a:solidFill>
                <a:effectLst/>
                <a:uLnTx/>
                <a:uFillTx/>
                <a:latin typeface="Calibri" pitchFamily="34" charset="0"/>
                <a:ea typeface="Calibri" pitchFamily="34" charset="-122"/>
                <a:cs typeface="Calibri" pitchFamily="34" charset="-120"/>
              </a:rPr>
              <a:t>英語として使われる音がどういうもので、どのように発音するべきか</a:t>
            </a:r>
            <a:r>
              <a:rPr kumimoji="0" lang="en-US" sz="2200" b="1" i="0" u="none"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rPr>
              <a:t>」</a:t>
            </a:r>
          </a:p>
          <a:p>
            <a:pPr marL="0" marR="0" lvl="0" indent="0" algn="l" defTabSz="914400" rtl="0" eaLnBrk="1" fontAlgn="auto" latinLnBrk="0" hangingPunct="1">
              <a:lnSpc>
                <a:spcPct val="130000"/>
              </a:lnSpc>
              <a:spcBef>
                <a:spcPts val="0"/>
              </a:spcBef>
              <a:spcAft>
                <a:spcPts val="0"/>
              </a:spcAft>
              <a:buClrTx/>
              <a:buSzTx/>
              <a:buFontTx/>
              <a:buNone/>
              <a:tabLst/>
              <a:defRPr/>
            </a:pPr>
            <a:r>
              <a:rPr lang="ja-JP" altLang="en-US" sz="2200" b="1" dirty="0">
                <a:solidFill>
                  <a:srgbClr val="2F3C7E"/>
                </a:solidFill>
                <a:latin typeface="Calibri" pitchFamily="34" charset="0"/>
                <a:ea typeface="Calibri" pitchFamily="34" charset="-122"/>
                <a:cs typeface="Calibri" pitchFamily="34" charset="-120"/>
              </a:rPr>
              <a:t>　</a:t>
            </a:r>
            <a:r>
              <a:rPr kumimoji="0" lang="en-US" sz="2200" b="1" i="0" u="none" strike="noStrike" kern="1200" cap="none" spc="0" normalizeH="0" baseline="0" noProof="0" dirty="0" err="1">
                <a:ln>
                  <a:noFill/>
                </a:ln>
                <a:solidFill>
                  <a:srgbClr val="2F3C7E"/>
                </a:solidFill>
                <a:effectLst/>
                <a:uLnTx/>
                <a:uFillTx/>
                <a:latin typeface="Calibri" pitchFamily="34" charset="0"/>
                <a:ea typeface="Calibri" pitchFamily="34" charset="-122"/>
                <a:cs typeface="Calibri" pitchFamily="34" charset="-120"/>
              </a:rPr>
              <a:t>を学ぶプログラム</a:t>
            </a:r>
            <a:r>
              <a:rPr kumimoji="0" lang="en-US" sz="2200" b="1" i="0" u="none"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rPr>
              <a:t>。</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B6BAD6"/>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ubtitle 2">
            <a:extLst>
              <a:ext uri="{FF2B5EF4-FFF2-40B4-BE49-F238E27FC236}">
                <a16:creationId xmlns:a16="http://schemas.microsoft.com/office/drawing/2014/main" id="{F03E7592-3CCA-CF78-C722-725542352C20}"/>
              </a:ext>
            </a:extLst>
          </p:cNvPr>
          <p:cNvSpPr txBox="1">
            <a:spLocks/>
          </p:cNvSpPr>
          <p:nvPr/>
        </p:nvSpPr>
        <p:spPr>
          <a:xfrm>
            <a:off x="2324986" y="2665227"/>
            <a:ext cx="8048492" cy="3649093"/>
          </a:xfrm>
          <a:prstGeom prst="rect">
            <a:avLst/>
          </a:prstGeom>
        </p:spPr>
        <p:txBody>
          <a:bodyPr>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40000"/>
              </a:lnSpc>
              <a:spcBef>
                <a:spcPts val="0"/>
              </a:spcBef>
              <a:buNone/>
              <a:defRPr/>
            </a:pPr>
            <a:r>
              <a:rPr lang="ja-JP" altLang="en-US" sz="1800" b="1" dirty="0">
                <a:solidFill>
                  <a:schemeClr val="tx2"/>
                </a:solidFill>
                <a:latin typeface="Arial" panose="020B0604020202020204" pitchFamily="34" charset="0"/>
                <a:cs typeface="Arial" panose="020B0604020202020204" pitchFamily="34" charset="0"/>
              </a:rPr>
              <a:t>特色</a:t>
            </a:r>
            <a:endParaRPr lang="en-US" sz="1800" b="1" dirty="0">
              <a:solidFill>
                <a:schemeClr val="tx2"/>
              </a:solidFill>
              <a:latin typeface="Arial" panose="020B0604020202020204" pitchFamily="34" charset="0"/>
              <a:cs typeface="Arial" panose="020B0604020202020204" pitchFamily="34" charset="0"/>
            </a:endParaRPr>
          </a:p>
          <a:p>
            <a:pPr marL="285750" indent="-285750">
              <a:lnSpc>
                <a:spcPct val="140000"/>
              </a:lnSpc>
              <a:spcBef>
                <a:spcPts val="0"/>
              </a:spcBef>
              <a:defRPr/>
            </a:pPr>
            <a:r>
              <a:rPr lang="en-US" sz="1800" b="1" dirty="0" err="1">
                <a:solidFill>
                  <a:schemeClr val="tx2"/>
                </a:solidFill>
                <a:latin typeface="Arial" panose="020B0604020202020204" pitchFamily="34" charset="0"/>
                <a:cs typeface="Arial" panose="020B0604020202020204" pitchFamily="34" charset="0"/>
              </a:rPr>
              <a:t>英会話を始める前の英語レッスン</a:t>
            </a:r>
            <a:endParaRPr lang="en-US" sz="1800" b="1" dirty="0">
              <a:solidFill>
                <a:schemeClr val="tx2"/>
              </a:solidFill>
              <a:latin typeface="Arial" panose="020B0604020202020204" pitchFamily="34" charset="0"/>
              <a:cs typeface="Arial" panose="020B0604020202020204" pitchFamily="34" charset="0"/>
            </a:endParaRPr>
          </a:p>
          <a:p>
            <a:pPr marL="285750" indent="-285750">
              <a:lnSpc>
                <a:spcPct val="140000"/>
              </a:lnSpc>
              <a:spcBef>
                <a:spcPts val="0"/>
              </a:spcBef>
              <a:defRPr/>
            </a:pPr>
            <a:r>
              <a:rPr lang="ja-JP" altLang="en-US" sz="1800" b="1" dirty="0">
                <a:solidFill>
                  <a:schemeClr val="tx2"/>
                </a:solidFill>
                <a:latin typeface="Arial" panose="020B0604020202020204" pitchFamily="34" charset="0"/>
                <a:cs typeface="Arial" panose="020B0604020202020204" pitchFamily="34" charset="0"/>
              </a:rPr>
              <a:t>発音に関する新たな知識</a:t>
            </a:r>
            <a:endParaRPr lang="en-US" sz="1800" b="1" dirty="0">
              <a:solidFill>
                <a:schemeClr val="tx2"/>
              </a:solidFill>
              <a:latin typeface="Arial" panose="020B0604020202020204" pitchFamily="34" charset="0"/>
              <a:cs typeface="Arial" panose="020B0604020202020204" pitchFamily="34" charset="0"/>
            </a:endParaRPr>
          </a:p>
          <a:p>
            <a:pPr marL="285750" indent="-285750">
              <a:lnSpc>
                <a:spcPct val="140000"/>
              </a:lnSpc>
              <a:spcBef>
                <a:spcPts val="0"/>
              </a:spcBef>
              <a:defRPr/>
            </a:pPr>
            <a:r>
              <a:rPr lang="ja-JP" altLang="en-US" sz="1800" b="1" dirty="0">
                <a:solidFill>
                  <a:schemeClr val="tx2"/>
                </a:solidFill>
                <a:latin typeface="Arial" panose="020B0604020202020204" pitchFamily="34" charset="0"/>
                <a:cs typeface="Arial" panose="020B0604020202020204" pitchFamily="34" charset="0"/>
              </a:rPr>
              <a:t>アメリカ的英語発音がベース</a:t>
            </a:r>
            <a:endParaRPr lang="en-US" altLang="ja-JP" sz="1800" b="1" dirty="0">
              <a:solidFill>
                <a:schemeClr val="tx2"/>
              </a:solidFill>
              <a:latin typeface="Arial" panose="020B0604020202020204" pitchFamily="34" charset="0"/>
              <a:cs typeface="Arial" panose="020B0604020202020204" pitchFamily="34" charset="0"/>
            </a:endParaRPr>
          </a:p>
          <a:p>
            <a:pPr marL="285750" indent="-285750">
              <a:lnSpc>
                <a:spcPct val="140000"/>
              </a:lnSpc>
              <a:spcBef>
                <a:spcPts val="0"/>
              </a:spcBef>
              <a:defRPr/>
            </a:pPr>
            <a:r>
              <a:rPr lang="ja-JP" altLang="en-US" sz="1800" b="1" dirty="0">
                <a:solidFill>
                  <a:schemeClr val="tx2"/>
                </a:solidFill>
                <a:latin typeface="Arial" panose="020B0604020202020204" pitchFamily="34" charset="0"/>
                <a:cs typeface="Arial" panose="020B0604020202020204" pitchFamily="34" charset="0"/>
              </a:rPr>
              <a:t>ルールを重視した発音</a:t>
            </a:r>
            <a:endParaRPr lang="en-US" sz="1800" b="1" dirty="0">
              <a:solidFill>
                <a:schemeClr val="tx2"/>
              </a:solidFill>
              <a:latin typeface="Arial" panose="020B0604020202020204" pitchFamily="34" charset="0"/>
              <a:cs typeface="Arial" panose="020B0604020202020204" pitchFamily="34" charset="0"/>
            </a:endParaRPr>
          </a:p>
          <a:p>
            <a:pPr marL="285750" indent="-285750">
              <a:lnSpc>
                <a:spcPct val="140000"/>
              </a:lnSpc>
              <a:spcBef>
                <a:spcPts val="0"/>
              </a:spcBef>
              <a:defRPr/>
            </a:pPr>
            <a:r>
              <a:rPr lang="en-US" sz="1800" b="1" dirty="0">
                <a:solidFill>
                  <a:schemeClr val="tx2"/>
                </a:solidFill>
                <a:latin typeface="Arial" panose="020B0604020202020204" pitchFamily="34" charset="0"/>
                <a:cs typeface="Arial" panose="020B0604020202020204" pitchFamily="34" charset="0"/>
              </a:rPr>
              <a:t>IPA</a:t>
            </a:r>
            <a:r>
              <a:rPr lang="ja-JP" altLang="en-US" sz="1800" b="1" dirty="0">
                <a:solidFill>
                  <a:schemeClr val="tx2"/>
                </a:solidFill>
                <a:latin typeface="Arial" panose="020B0604020202020204" pitchFamily="34" charset="0"/>
                <a:cs typeface="Arial" panose="020B0604020202020204" pitchFamily="34" charset="0"/>
              </a:rPr>
              <a:t>の発音記号は使用しない</a:t>
            </a:r>
            <a:endParaRPr lang="en-US" altLang="ja-JP" sz="1800" b="1" dirty="0">
              <a:solidFill>
                <a:schemeClr val="tx2"/>
              </a:solidFill>
              <a:latin typeface="Arial" panose="020B0604020202020204" pitchFamily="34" charset="0"/>
              <a:cs typeface="Arial" panose="020B0604020202020204" pitchFamily="34" charset="0"/>
            </a:endParaRPr>
          </a:p>
          <a:p>
            <a:pPr marL="285750" indent="-285750">
              <a:lnSpc>
                <a:spcPct val="140000"/>
              </a:lnSpc>
              <a:spcBef>
                <a:spcPts val="0"/>
              </a:spcBef>
              <a:defRPr/>
            </a:pPr>
            <a:r>
              <a:rPr lang="ja-JP" altLang="en-US" sz="1800" b="1" dirty="0">
                <a:solidFill>
                  <a:schemeClr val="tx2"/>
                </a:solidFill>
                <a:latin typeface="Arial" panose="020B0604020202020204" pitchFamily="34" charset="0"/>
                <a:cs typeface="Arial" panose="020B0604020202020204" pitchFamily="34" charset="0"/>
              </a:rPr>
              <a:t>フリガナ記号を使用</a:t>
            </a:r>
            <a:endParaRPr lang="en-US" altLang="ja-JP" sz="1800" b="1" dirty="0">
              <a:solidFill>
                <a:schemeClr val="tx2"/>
              </a:solidFill>
              <a:latin typeface="Arial" panose="020B0604020202020204" pitchFamily="34" charset="0"/>
              <a:cs typeface="Arial" panose="020B0604020202020204" pitchFamily="34" charset="0"/>
            </a:endParaRPr>
          </a:p>
          <a:p>
            <a:r>
              <a:rPr lang="ja-JP" altLang="en-US" sz="1800" b="1" dirty="0">
                <a:solidFill>
                  <a:schemeClr val="tx2"/>
                </a:solidFill>
              </a:rPr>
              <a:t>スペリングから発音を読み解く術</a:t>
            </a:r>
            <a:endParaRPr lang="en-US" altLang="ja-JP" sz="1800" b="1" dirty="0">
              <a:solidFill>
                <a:schemeClr val="tx2"/>
              </a:solidFill>
            </a:endParaRPr>
          </a:p>
          <a:p>
            <a:r>
              <a:rPr lang="ja-JP" altLang="en-US" sz="1800" b="1" dirty="0">
                <a:solidFill>
                  <a:schemeClr val="tx2"/>
                </a:solidFill>
              </a:rPr>
              <a:t>一貫性のある発音</a:t>
            </a:r>
            <a:endParaRPr lang="en-US" altLang="ja-JP" sz="1800" b="1" dirty="0">
              <a:solidFill>
                <a:schemeClr val="tx2"/>
              </a:solidFill>
            </a:endParaRPr>
          </a:p>
          <a:p>
            <a:r>
              <a:rPr lang="ja-JP" altLang="en-US" sz="1800" b="1" dirty="0">
                <a:solidFill>
                  <a:schemeClr val="tx2"/>
                </a:solidFill>
              </a:rPr>
              <a:t>血の通った発音</a:t>
            </a:r>
            <a:endParaRPr lang="en-US" sz="1800" b="1" dirty="0">
              <a:solidFill>
                <a:schemeClr val="tx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3264B"/>
                </a:solidFill>
                <a:effectLst/>
                <a:uLnTx/>
                <a:uFillTx/>
                <a:latin typeface="Cambria" pitchFamily="34" charset="0"/>
                <a:ea typeface="Cambria" pitchFamily="34" charset="-122"/>
                <a:cs typeface="Cambria" pitchFamily="34" charset="-120"/>
              </a:rPr>
              <a:t>英会話習得に必要な3つの要素</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40080" y="1051560"/>
            <a:ext cx="10881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1"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シェィンの英音法は、この中の「音法」に特化したプログラムです</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822960" y="1828800"/>
            <a:ext cx="10515600" cy="594360"/>
          </a:xfrm>
          <a:prstGeom prst="roundRect">
            <a:avLst>
              <a:gd name="adj" fmla="val 9231"/>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1097280" y="1828800"/>
            <a:ext cx="17373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要素</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2834640" y="1828800"/>
            <a:ext cx="603504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役割</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8869680" y="1828800"/>
            <a:ext cx="228600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重視すること</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822960" y="2606040"/>
            <a:ext cx="10515600" cy="1051560"/>
          </a:xfrm>
          <a:prstGeom prst="roundRect">
            <a:avLst>
              <a:gd name="adj" fmla="val 695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 7"/>
          <p:cNvSpPr/>
          <p:nvPr/>
        </p:nvSpPr>
        <p:spPr>
          <a:xfrm>
            <a:off x="1097280" y="2606040"/>
            <a:ext cx="1737360" cy="10515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文法</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p:cNvSpPr/>
          <p:nvPr/>
        </p:nvSpPr>
        <p:spPr>
          <a:xfrm>
            <a:off x="2834640" y="2606040"/>
            <a:ext cx="5760720" cy="105156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文を正しく組み立てる</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8869680" y="2606040"/>
            <a:ext cx="2286000" cy="10515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正確さ</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Shape 10"/>
          <p:cNvSpPr/>
          <p:nvPr/>
        </p:nvSpPr>
        <p:spPr>
          <a:xfrm>
            <a:off x="822960" y="3840480"/>
            <a:ext cx="10515600" cy="1051560"/>
          </a:xfrm>
          <a:prstGeom prst="roundRect">
            <a:avLst>
              <a:gd name="adj" fmla="val 695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Text 11"/>
          <p:cNvSpPr/>
          <p:nvPr/>
        </p:nvSpPr>
        <p:spPr>
          <a:xfrm>
            <a:off x="1097280" y="3840480"/>
            <a:ext cx="1737360" cy="10515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語彙力</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2834640" y="3840480"/>
            <a:ext cx="5760720" cy="105156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言いたい内容を表現する</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8869680" y="3840480"/>
            <a:ext cx="2286000" cy="10515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表現力</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822960" y="5074920"/>
            <a:ext cx="10515600" cy="1051560"/>
          </a:xfrm>
          <a:prstGeom prst="roundRect">
            <a:avLst>
              <a:gd name="adj" fmla="val 6957"/>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1097280" y="5074920"/>
            <a:ext cx="1737360" cy="10515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音法</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2834640" y="5074920"/>
            <a:ext cx="5760720" cy="105156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相手に聞き取ってもらう・聞き取る</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Text 17"/>
          <p:cNvSpPr/>
          <p:nvPr/>
        </p:nvSpPr>
        <p:spPr>
          <a:xfrm>
            <a:off x="8869680" y="5074920"/>
            <a:ext cx="2286000" cy="10515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通じやすさ</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B6BAD6"/>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70688D95-0E11-0107-0E6A-855610AEE4D1}"/>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80FB7D97-5958-6BD2-7A04-9C50773D476F}"/>
              </a:ext>
            </a:extLst>
          </p:cNvPr>
          <p:cNvSpPr/>
          <p:nvPr/>
        </p:nvSpPr>
        <p:spPr>
          <a:xfrm>
            <a:off x="304800" y="334694"/>
            <a:ext cx="11589488" cy="6301563"/>
          </a:xfrm>
          <a:prstGeom prst="roundRect">
            <a:avLst/>
          </a:prstGeom>
          <a:solidFill>
            <a:schemeClr val="bg1"/>
          </a:solid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4" name="Oval 3">
            <a:extLst>
              <a:ext uri="{FF2B5EF4-FFF2-40B4-BE49-F238E27FC236}">
                <a16:creationId xmlns:a16="http://schemas.microsoft.com/office/drawing/2014/main" id="{479911A6-54FC-424E-C9F7-75B3AFBCC091}"/>
              </a:ext>
            </a:extLst>
          </p:cNvPr>
          <p:cNvSpPr/>
          <p:nvPr/>
        </p:nvSpPr>
        <p:spPr>
          <a:xfrm>
            <a:off x="624884" y="662571"/>
            <a:ext cx="6796641" cy="3740926"/>
          </a:xfrm>
          <a:prstGeom prst="ellipse">
            <a:avLst/>
          </a:prstGeom>
          <a:noFill/>
          <a:ln w="57150">
            <a:solidFill>
              <a:srgbClr val="00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Oval 5">
            <a:extLst>
              <a:ext uri="{FF2B5EF4-FFF2-40B4-BE49-F238E27FC236}">
                <a16:creationId xmlns:a16="http://schemas.microsoft.com/office/drawing/2014/main" id="{FAD8E084-5422-CEF7-CBB8-6D8BD0E21A4C}"/>
              </a:ext>
            </a:extLst>
          </p:cNvPr>
          <p:cNvSpPr/>
          <p:nvPr/>
        </p:nvSpPr>
        <p:spPr>
          <a:xfrm>
            <a:off x="4888681" y="662571"/>
            <a:ext cx="6796641" cy="3740926"/>
          </a:xfrm>
          <a:prstGeom prst="ellipse">
            <a:avLst/>
          </a:prstGeom>
          <a:noFill/>
          <a:ln w="57150">
            <a:solidFill>
              <a:srgbClr val="008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Oval 7">
            <a:extLst>
              <a:ext uri="{FF2B5EF4-FFF2-40B4-BE49-F238E27FC236}">
                <a16:creationId xmlns:a16="http://schemas.microsoft.com/office/drawing/2014/main" id="{D38AE24E-6610-067E-8DDF-58913802ADFB}"/>
              </a:ext>
            </a:extLst>
          </p:cNvPr>
          <p:cNvSpPr/>
          <p:nvPr/>
        </p:nvSpPr>
        <p:spPr>
          <a:xfrm>
            <a:off x="2710265" y="2796446"/>
            <a:ext cx="6796641" cy="374092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Title 1">
            <a:extLst>
              <a:ext uri="{FF2B5EF4-FFF2-40B4-BE49-F238E27FC236}">
                <a16:creationId xmlns:a16="http://schemas.microsoft.com/office/drawing/2014/main" id="{CE637965-B303-3C34-7C7D-A6B0C57B3DC1}"/>
              </a:ext>
            </a:extLst>
          </p:cNvPr>
          <p:cNvSpPr txBox="1">
            <a:spLocks/>
          </p:cNvSpPr>
          <p:nvPr/>
        </p:nvSpPr>
        <p:spPr>
          <a:xfrm>
            <a:off x="7820275" y="666580"/>
            <a:ext cx="933452" cy="360079"/>
          </a:xfrm>
          <a:prstGeom prst="rect">
            <a:avLst/>
          </a:prstGeom>
          <a:solidFill>
            <a:srgbClr val="00800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語彙</a:t>
            </a: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13" name="Title 1">
            <a:extLst>
              <a:ext uri="{FF2B5EF4-FFF2-40B4-BE49-F238E27FC236}">
                <a16:creationId xmlns:a16="http://schemas.microsoft.com/office/drawing/2014/main" id="{6FEEA2CF-BC54-A289-527C-A20FA8DF2A03}"/>
              </a:ext>
            </a:extLst>
          </p:cNvPr>
          <p:cNvSpPr txBox="1">
            <a:spLocks/>
          </p:cNvSpPr>
          <p:nvPr/>
        </p:nvSpPr>
        <p:spPr>
          <a:xfrm>
            <a:off x="5459363" y="2969367"/>
            <a:ext cx="1370034" cy="47491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2800" b="1"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ルール</a:t>
            </a:r>
            <a:endParaRPr kumimoji="0" lang="en-US" sz="28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sp>
        <p:nvSpPr>
          <p:cNvPr id="14" name="Title 1">
            <a:extLst>
              <a:ext uri="{FF2B5EF4-FFF2-40B4-BE49-F238E27FC236}">
                <a16:creationId xmlns:a16="http://schemas.microsoft.com/office/drawing/2014/main" id="{A37E3223-F1E8-1341-F180-17CAAE59EF26}"/>
              </a:ext>
            </a:extLst>
          </p:cNvPr>
          <p:cNvSpPr txBox="1">
            <a:spLocks/>
          </p:cNvSpPr>
          <p:nvPr/>
        </p:nvSpPr>
        <p:spPr>
          <a:xfrm rot="1202213">
            <a:off x="6232741" y="3090307"/>
            <a:ext cx="3093083" cy="158175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r>
              <a:rPr lang="ja-JP" altLang="en-US" sz="1800" b="1" u="sng" dirty="0"/>
              <a:t>連語</a:t>
            </a:r>
            <a:endParaRPr kumimoji="0" lang="en-US" altLang="ja-JP" sz="1800" b="1" i="0" u="none" strike="noStrike" kern="1200" cap="none" spc="0" normalizeH="0" baseline="0" noProof="0" dirty="0">
              <a:ln>
                <a:noFill/>
              </a:ln>
              <a:solidFill>
                <a:prstClr val="black"/>
              </a:solidFill>
              <a:effectLst/>
              <a:uLnTx/>
              <a:uFillTx/>
              <a:latin typeface="Arial Narrow" panose="020B0606020202030204" pitchFamily="34" charset="0"/>
              <a:ea typeface="ＭＳ Ｐゴシック" panose="020B0600070205080204" pitchFamily="34" charset="-128"/>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                          自然な語の組み合わせ（</a:t>
            </a:r>
            <a:r>
              <a:rPr kumimoji="0" lang="en-US" altLang="ja-JP"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heavy rain </a:t>
            </a: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など）</a:t>
            </a:r>
            <a:endParaRPr kumimoji="0" lang="en-US" altLang="ja-JP"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altLang="ja-JP" sz="1000" dirty="0">
                <a:solidFill>
                  <a:prstClr val="black"/>
                </a:solidFill>
                <a:latin typeface="Arial Narrow" panose="020B0606020202030204" pitchFamily="34" charset="0"/>
                <a:cs typeface="Arial" panose="020B0604020202020204" pitchFamily="34" charset="0"/>
              </a:rPr>
              <a:t>                       </a:t>
            </a: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複合語のアクセント移動（</a:t>
            </a:r>
            <a:r>
              <a:rPr kumimoji="0" lang="en-US" altLang="ja-JP" sz="1000" i="0" u="none" strike="noStrike" kern="1200" cap="none" spc="0" normalizeH="0" baseline="0" noProof="0" dirty="0" err="1">
                <a:ln>
                  <a:noFill/>
                </a:ln>
                <a:solidFill>
                  <a:prstClr val="black"/>
                </a:solidFill>
                <a:effectLst/>
                <a:uLnTx/>
                <a:uFillTx/>
                <a:latin typeface="Arial Narrow" panose="020B0606020202030204" pitchFamily="34" charset="0"/>
                <a:ea typeface="+mj-ea"/>
                <a:cs typeface="Arial" panose="020B0604020202020204" pitchFamily="34" charset="0"/>
              </a:rPr>
              <a:t>récord</a:t>
            </a:r>
            <a:r>
              <a:rPr kumimoji="0" lang="en-US" altLang="ja-JP"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a:t>
            </a:r>
            <a:r>
              <a:rPr kumimoji="0" lang="en-US" altLang="ja-JP" sz="1000" i="0" u="none" strike="noStrike" kern="1200" cap="none" spc="0" normalizeH="0" baseline="0" noProof="0" dirty="0" err="1">
                <a:ln>
                  <a:noFill/>
                </a:ln>
                <a:solidFill>
                  <a:prstClr val="black"/>
                </a:solidFill>
                <a:effectLst/>
                <a:uLnTx/>
                <a:uFillTx/>
                <a:latin typeface="Arial Narrow" panose="020B0606020202030204" pitchFamily="34" charset="0"/>
                <a:ea typeface="+mj-ea"/>
                <a:cs typeface="Arial" panose="020B0604020202020204" pitchFamily="34" charset="0"/>
              </a:rPr>
              <a:t>recórd</a:t>
            </a: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a:t>
            </a:r>
          </a:p>
          <a:p>
            <a:pPr marL="0" marR="0" lvl="0" indent="0"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同音異義語の混同</a:t>
            </a:r>
          </a:p>
          <a:p>
            <a:pPr marL="0" marR="0" lvl="0" indent="0"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黙字を含む語</a:t>
            </a:r>
            <a:endParaRPr kumimoji="0" lang="en-US" altLang="ja-JP"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a:p>
            <a:pPr marL="0" marR="0" lvl="0" indent="0"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a:t>
            </a:r>
            <a:r>
              <a:rPr kumimoji="0" lang="en-US" altLang="ja-JP"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island, knife</a:t>
            </a: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a:t>
            </a:r>
            <a:endParaRPr kumimoji="0" lang="en-US" altLang="ja-JP"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a:p>
            <a:pPr marL="0" marR="0" lvl="0" indent="0" defTabSz="914400" rtl="0" eaLnBrk="1" fontAlgn="auto" latinLnBrk="0" hangingPunct="1">
              <a:lnSpc>
                <a:spcPct val="100000"/>
              </a:lnSpc>
              <a:spcBef>
                <a:spcPct val="0"/>
              </a:spcBef>
              <a:spcAft>
                <a:spcPts val="0"/>
              </a:spcAft>
              <a:buClrTx/>
              <a:buSzTx/>
              <a:buFontTx/>
              <a:buNone/>
              <a:tabLst/>
              <a:defRPr/>
            </a:pPr>
            <a:r>
              <a:rPr lang="en-US" altLang="ja-JP" sz="1000" dirty="0">
                <a:solidFill>
                  <a:prstClr val="black"/>
                </a:solidFill>
                <a:latin typeface="Arial Narrow" panose="020B0606020202030204" pitchFamily="34" charset="0"/>
                <a:cs typeface="Arial" panose="020B0604020202020204" pitchFamily="34" charset="0"/>
              </a:rPr>
              <a:t>etc.</a:t>
            </a:r>
            <a:endPar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p:txBody>
      </p:sp>
      <p:sp>
        <p:nvSpPr>
          <p:cNvPr id="15" name="Title 1">
            <a:extLst>
              <a:ext uri="{FF2B5EF4-FFF2-40B4-BE49-F238E27FC236}">
                <a16:creationId xmlns:a16="http://schemas.microsoft.com/office/drawing/2014/main" id="{2B7A313F-4E39-F5C1-8746-86C896CF911D}"/>
              </a:ext>
            </a:extLst>
          </p:cNvPr>
          <p:cNvSpPr txBox="1">
            <a:spLocks/>
          </p:cNvSpPr>
          <p:nvPr/>
        </p:nvSpPr>
        <p:spPr>
          <a:xfrm>
            <a:off x="7230812" y="1389558"/>
            <a:ext cx="4439151" cy="178980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語彙（</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Vocabulary）</a:t>
            </a: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イディオム（</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Idioms）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同義語・反意語（</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Synonyms/Antonyms）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語族（</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Word families）</a:t>
            </a: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レジスター（</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Formal/Casual）</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スラング（</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Slang）</a:t>
            </a: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句動詞の意味（</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Phrasal verbs）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テーマ別語彙（</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Topic sets）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文脈からの推測（</a:t>
            </a: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Context clues）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i="0" u="none" strike="noStrike" kern="1200" cap="none" spc="0" normalizeH="0" baseline="0" noProof="0" dirty="0">
                <a:ln>
                  <a:noFill/>
                </a:ln>
                <a:solidFill>
                  <a:srgbClr val="008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etc.</a:t>
            </a:r>
          </a:p>
        </p:txBody>
      </p:sp>
      <p:sp>
        <p:nvSpPr>
          <p:cNvPr id="17" name="Title 1">
            <a:extLst>
              <a:ext uri="{FF2B5EF4-FFF2-40B4-BE49-F238E27FC236}">
                <a16:creationId xmlns:a16="http://schemas.microsoft.com/office/drawing/2014/main" id="{31E0EC5B-7B5F-4903-1F87-7FC9034E7436}"/>
              </a:ext>
            </a:extLst>
          </p:cNvPr>
          <p:cNvSpPr txBox="1">
            <a:spLocks/>
          </p:cNvSpPr>
          <p:nvPr/>
        </p:nvSpPr>
        <p:spPr>
          <a:xfrm>
            <a:off x="3450852" y="4344412"/>
            <a:ext cx="5174727" cy="180201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発音（</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Pronunciation）</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音素（</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Phonemes）</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表音文字（</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Phonograms）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発音記号（</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Phonetic signs）</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単語のアクセント（</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Word stress）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イントネーション（</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Rise &amp; Fall）</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リズム（</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Rhythm）</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リンキング（</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Linking sounds）</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ミニマルペア（</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Minimal pairs）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音節数（</a:t>
            </a: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Syllable count）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600" i="0" u="none" strike="noStrike" kern="1200" cap="none" spc="0" normalizeH="0" baseline="0" noProof="0" dirty="0">
                <a:ln>
                  <a:noFill/>
                </a:ln>
                <a:solidFill>
                  <a:srgbClr val="FF0000"/>
                </a:solidFill>
                <a:effectLst/>
                <a:uLnTx/>
                <a:uFillTx/>
                <a:latin typeface="Arial Narrow" panose="020B0606020202030204" pitchFamily="34" charset="0"/>
                <a:ea typeface="ＭＳ Ｐゴシック" panose="020B0600070205080204" pitchFamily="34" charset="-128"/>
                <a:cs typeface="Arial" panose="020B0604020202020204" pitchFamily="34" charset="0"/>
              </a:rPr>
              <a:t>etc.</a:t>
            </a:r>
          </a:p>
        </p:txBody>
      </p:sp>
      <p:sp>
        <p:nvSpPr>
          <p:cNvPr id="3" name="Title 1">
            <a:extLst>
              <a:ext uri="{FF2B5EF4-FFF2-40B4-BE49-F238E27FC236}">
                <a16:creationId xmlns:a16="http://schemas.microsoft.com/office/drawing/2014/main" id="{35451900-6651-8341-BD51-ECF12AE1F007}"/>
              </a:ext>
            </a:extLst>
          </p:cNvPr>
          <p:cNvSpPr txBox="1">
            <a:spLocks/>
          </p:cNvSpPr>
          <p:nvPr/>
        </p:nvSpPr>
        <p:spPr>
          <a:xfrm rot="20079435">
            <a:off x="3164246" y="3170949"/>
            <a:ext cx="2411819" cy="155918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r>
              <a:rPr lang="ja-JP" altLang="en-US" sz="1800" b="1" u="sng" dirty="0"/>
              <a:t>音の連結</a:t>
            </a:r>
            <a:endParaRPr lang="en-US" altLang="ja-JP" sz="1800" b="1" u="sng" dirty="0"/>
          </a:p>
          <a:p>
            <a:pPr lvl="0"/>
            <a:r>
              <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短縮形（</a:t>
            </a:r>
            <a:r>
              <a:rPr kumimoji="0" lang="en-US" altLang="ja-JP"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I'm, don't </a:t>
            </a:r>
            <a:r>
              <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など）</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弱形（</a:t>
            </a:r>
            <a:r>
              <a:rPr kumimoji="0" lang="en-US" altLang="ja-JP"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to, for, and, the</a:t>
            </a:r>
            <a:r>
              <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内容語への文強勢</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                  機能語をまたぐリンキング</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                         疑問文のイントネーション</a:t>
            </a:r>
            <a:endParaRPr kumimoji="0" lang="en-US" altLang="ja-JP"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a:p>
            <a:pPr marL="0" marR="0" lvl="0" indent="0" defTabSz="914400" rtl="0" eaLnBrk="1" fontAlgn="auto" latinLnBrk="0" hangingPunct="1">
              <a:lnSpc>
                <a:spcPct val="100000"/>
              </a:lnSpc>
              <a:spcBef>
                <a:spcPct val="0"/>
              </a:spcBef>
              <a:spcAft>
                <a:spcPts val="0"/>
              </a:spcAft>
              <a:buClrTx/>
              <a:buSzTx/>
              <a:buFontTx/>
              <a:buNone/>
              <a:tabLst/>
              <a:defRPr/>
            </a:pPr>
            <a:r>
              <a:rPr lang="en-US" altLang="ja-JP" sz="900" dirty="0">
                <a:solidFill>
                  <a:prstClr val="black"/>
                </a:solidFill>
                <a:latin typeface="Arial Narrow" panose="020B0606020202030204" pitchFamily="34" charset="0"/>
                <a:cs typeface="Arial" panose="020B0604020202020204" pitchFamily="34" charset="0"/>
              </a:rPr>
              <a:t>etc.</a:t>
            </a:r>
            <a:endParaRPr kumimoji="0" lang="ja-JP" altLang="en-US" sz="9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p:txBody>
      </p:sp>
      <p:sp>
        <p:nvSpPr>
          <p:cNvPr id="7" name="Title 1">
            <a:extLst>
              <a:ext uri="{FF2B5EF4-FFF2-40B4-BE49-F238E27FC236}">
                <a16:creationId xmlns:a16="http://schemas.microsoft.com/office/drawing/2014/main" id="{C497A0DD-6E04-E200-66CF-44456BFFD81D}"/>
              </a:ext>
            </a:extLst>
          </p:cNvPr>
          <p:cNvSpPr txBox="1">
            <a:spLocks/>
          </p:cNvSpPr>
          <p:nvPr/>
        </p:nvSpPr>
        <p:spPr>
          <a:xfrm>
            <a:off x="3556478" y="664745"/>
            <a:ext cx="933452" cy="360079"/>
          </a:xfrm>
          <a:prstGeom prst="rect">
            <a:avLst/>
          </a:prstGeom>
          <a:solidFill>
            <a:srgbClr val="0000FF"/>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文法</a:t>
            </a: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20" name="Title 1">
            <a:extLst>
              <a:ext uri="{FF2B5EF4-FFF2-40B4-BE49-F238E27FC236}">
                <a16:creationId xmlns:a16="http://schemas.microsoft.com/office/drawing/2014/main" id="{6AEBD33D-3029-DE5A-FFD5-C9A0A825A313}"/>
              </a:ext>
            </a:extLst>
          </p:cNvPr>
          <p:cNvSpPr txBox="1">
            <a:spLocks/>
          </p:cNvSpPr>
          <p:nvPr/>
        </p:nvSpPr>
        <p:spPr>
          <a:xfrm>
            <a:off x="5687959" y="6177293"/>
            <a:ext cx="933452" cy="360079"/>
          </a:xfrm>
          <a:prstGeom prst="rect">
            <a:avLst/>
          </a:prstGeom>
          <a:solidFill>
            <a:srgbClr val="FF0000"/>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2000" b="1" i="0" u="none" strike="noStrike" kern="1200" cap="none" spc="0" normalizeH="0" baseline="0" noProof="0" dirty="0">
                <a:ln>
                  <a:noFill/>
                </a:ln>
                <a:solidFill>
                  <a:prstClr val="white"/>
                </a:solidFill>
                <a:effectLst/>
                <a:uLnTx/>
                <a:uFillTx/>
                <a:latin typeface="Arial" panose="020B0604020202020204" pitchFamily="34" charset="0"/>
                <a:ea typeface="ＭＳ Ｐゴシック" panose="020B0600070205080204" pitchFamily="34" charset="-128"/>
                <a:cs typeface="Arial" panose="020B0604020202020204" pitchFamily="34" charset="0"/>
              </a:rPr>
              <a:t>音法</a:t>
            </a:r>
            <a:endPar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p:txBody>
      </p:sp>
      <p:sp>
        <p:nvSpPr>
          <p:cNvPr id="26" name="Title 1">
            <a:extLst>
              <a:ext uri="{FF2B5EF4-FFF2-40B4-BE49-F238E27FC236}">
                <a16:creationId xmlns:a16="http://schemas.microsoft.com/office/drawing/2014/main" id="{CEB3C2AE-A637-0089-F3E7-4486776FB646}"/>
              </a:ext>
            </a:extLst>
          </p:cNvPr>
          <p:cNvSpPr txBox="1">
            <a:spLocks/>
          </p:cNvSpPr>
          <p:nvPr/>
        </p:nvSpPr>
        <p:spPr>
          <a:xfrm>
            <a:off x="841616" y="1118000"/>
            <a:ext cx="4252995" cy="2326285"/>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文の構造（</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Sentence structure）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語順（</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Word order）</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時制（</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Tenses）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主語・動詞の一致（</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Agreement）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冠詞（</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Articles）</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前置詞（</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Prepositions）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接続詞（</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Conjunctions）</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助動詞（</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Modals）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仮定法（</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Conditionals）</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a:t>
            </a:r>
            <a:r>
              <a:rPr kumimoji="0" lang="en-US" altLang="ja-JP"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 </a:t>
            </a: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受動態（</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Passive voice）</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疑問文の作り方（</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Questions）</a:t>
            </a:r>
            <a:endParaRPr lang="en-US" sz="1600" dirty="0">
              <a:solidFill>
                <a:srgbClr val="0000FF"/>
              </a:solidFill>
              <a:latin typeface="Arial Narrow" panose="020B0606020202030204" pitchFamily="34" charset="0"/>
              <a:ea typeface="ＭＳ Ｐゴシック" panose="020B0600070205080204" pitchFamily="34" charset="-128"/>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関係詞節（</a:t>
            </a:r>
            <a:r>
              <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rPr>
              <a:t>Relative clauses）</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600" dirty="0">
                <a:solidFill>
                  <a:srgbClr val="0000FF"/>
                </a:solidFill>
                <a:latin typeface="Arial Narrow" panose="020B0606020202030204" pitchFamily="34" charset="0"/>
                <a:ea typeface="ＭＳ Ｐゴシック" panose="020B0600070205080204" pitchFamily="34" charset="-128"/>
                <a:cs typeface="Arial" panose="020B0604020202020204" pitchFamily="34" charset="0"/>
              </a:rPr>
              <a:t>etc.</a:t>
            </a:r>
            <a:endParaRPr kumimoji="0" lang="en-US" sz="1600" i="0" u="none" strike="noStrike" kern="1200" cap="none" spc="0" normalizeH="0" baseline="0" noProof="0" dirty="0">
              <a:ln>
                <a:noFill/>
              </a:ln>
              <a:solidFill>
                <a:srgbClr val="0000FF"/>
              </a:solidFill>
              <a:effectLst/>
              <a:uLnTx/>
              <a:uFillTx/>
              <a:latin typeface="Arial Narrow" panose="020B0606020202030204" pitchFamily="34" charset="0"/>
              <a:ea typeface="ＭＳ Ｐゴシック" panose="020B0600070205080204" pitchFamily="34" charset="-128"/>
              <a:cs typeface="Arial" panose="020B0604020202020204" pitchFamily="34" charset="0"/>
            </a:endParaRPr>
          </a:p>
        </p:txBody>
      </p:sp>
      <p:sp>
        <p:nvSpPr>
          <p:cNvPr id="28" name="Title 1">
            <a:extLst>
              <a:ext uri="{FF2B5EF4-FFF2-40B4-BE49-F238E27FC236}">
                <a16:creationId xmlns:a16="http://schemas.microsoft.com/office/drawing/2014/main" id="{DAACD862-8CAF-432B-6307-CE15F794F2FF}"/>
              </a:ext>
            </a:extLst>
          </p:cNvPr>
          <p:cNvSpPr txBox="1">
            <a:spLocks/>
          </p:cNvSpPr>
          <p:nvPr/>
        </p:nvSpPr>
        <p:spPr>
          <a:xfrm>
            <a:off x="4983126" y="1301019"/>
            <a:ext cx="2395837" cy="2020171"/>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r>
              <a:rPr lang="ja-JP" altLang="en-US" sz="1600" b="1" u="sng" dirty="0"/>
              <a:t>文型・語法</a:t>
            </a:r>
            <a:endParaRPr kumimoji="0" lang="en-US" altLang="ja-JP" sz="1000" b="1"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ja-JP"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動詞パターン（</a:t>
            </a:r>
            <a:r>
              <a:rPr kumimoji="0" 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suggest doing / to do）</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句動詞の文法（分離型・非分離型）</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可算・不可算の一致</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定型表現（</a:t>
            </a:r>
            <a:r>
              <a:rPr kumimoji="0" 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as soon as </a:t>
            </a: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など）</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ja-JP" alt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前置詞と動詞・名詞の組み合わせ</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i="0" u="none" strike="noStrike" kern="1200" cap="none" spc="0" normalizeH="0" baseline="0" noProof="0" dirty="0">
                <a:ln>
                  <a:noFill/>
                </a:ln>
                <a:solidFill>
                  <a:prstClr val="black"/>
                </a:solidFill>
                <a:effectLst/>
                <a:uLnTx/>
                <a:uFillTx/>
                <a:latin typeface="Arial Narrow" panose="020B0606020202030204" pitchFamily="34" charset="0"/>
                <a:ea typeface="+mj-ea"/>
                <a:cs typeface="Arial" panose="020B0604020202020204" pitchFamily="34" charset="0"/>
              </a:rPr>
              <a:t>etc.</a:t>
            </a:r>
          </a:p>
        </p:txBody>
      </p:sp>
      <p:sp>
        <p:nvSpPr>
          <p:cNvPr id="2" name="Oval 1">
            <a:extLst>
              <a:ext uri="{FF2B5EF4-FFF2-40B4-BE49-F238E27FC236}">
                <a16:creationId xmlns:a16="http://schemas.microsoft.com/office/drawing/2014/main" id="{9496A876-B892-48A5-420D-D248F7B81BE2}"/>
              </a:ext>
            </a:extLst>
          </p:cNvPr>
          <p:cNvSpPr/>
          <p:nvPr/>
        </p:nvSpPr>
        <p:spPr>
          <a:xfrm>
            <a:off x="4999520" y="82076"/>
            <a:ext cx="2231292" cy="543255"/>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ysClr val="windowText" lastClr="000000"/>
                </a:solidFill>
              </a:rPr>
              <a:t>英会話</a:t>
            </a:r>
            <a:endParaRPr lang="en-US" sz="3200" b="1" dirty="0">
              <a:solidFill>
                <a:sysClr val="windowText" lastClr="000000"/>
              </a:solidFill>
            </a:endParaRPr>
          </a:p>
        </p:txBody>
      </p:sp>
    </p:spTree>
    <p:extLst>
      <p:ext uri="{BB962C8B-B14F-4D97-AF65-F5344CB8AC3E}">
        <p14:creationId xmlns:p14="http://schemas.microsoft.com/office/powerpoint/2010/main" val="4240532478"/>
      </p:ext>
    </p:extLst>
  </p:cSld>
  <p:clrMapOvr>
    <a:masterClrMapping/>
  </p:clrMapOvr>
  <mc:AlternateContent xmlns:mc="http://schemas.openxmlformats.org/markup-compatibility/2006" xmlns:p14="http://schemas.microsoft.com/office/powerpoint/2010/main">
    <mc:Choice Requires="p14">
      <p:transition>
        <p14:gallery dir="l"/>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3264B"/>
                </a:solidFill>
                <a:effectLst/>
                <a:uLnTx/>
                <a:uFillTx/>
                <a:latin typeface="Cambria" pitchFamily="34" charset="0"/>
                <a:ea typeface="Cambria" pitchFamily="34" charset="-122"/>
                <a:cs typeface="Cambria" pitchFamily="34" charset="-120"/>
              </a:rPr>
              <a:t>英音法の概要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hape 1"/>
          <p:cNvSpPr/>
          <p:nvPr/>
        </p:nvSpPr>
        <p:spPr>
          <a:xfrm>
            <a:off x="640080" y="1234440"/>
            <a:ext cx="10881360" cy="914400"/>
          </a:xfrm>
          <a:prstGeom prst="roundRect">
            <a:avLst>
              <a:gd name="adj" fmla="val 8000"/>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hape 2"/>
          <p:cNvSpPr/>
          <p:nvPr/>
        </p:nvSpPr>
        <p:spPr>
          <a:xfrm>
            <a:off x="868680" y="1399032"/>
            <a:ext cx="585216" cy="585216"/>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868680" y="1399032"/>
            <a:ext cx="585216" cy="58521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691640" y="1353312"/>
            <a:ext cx="8686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srgbClr val="23264B"/>
                </a:solidFill>
                <a:effectLst/>
                <a:uLnTx/>
                <a:uFillTx/>
                <a:latin typeface="Calibri" pitchFamily="34" charset="0"/>
                <a:ea typeface="Calibri" pitchFamily="34" charset="-122"/>
                <a:cs typeface="Calibri" pitchFamily="34" charset="-120"/>
              </a:rPr>
              <a:t>フォニックス</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691640" y="1728216"/>
            <a:ext cx="8686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フォニックスは音とスペリングの関係性を学ぶもの。英語の音はすでに知っている前提。</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640080" y="2276856"/>
            <a:ext cx="10881360" cy="914400"/>
          </a:xfrm>
          <a:prstGeom prst="roundRect">
            <a:avLst>
              <a:gd name="adj" fmla="val 8000"/>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Shape 7"/>
          <p:cNvSpPr/>
          <p:nvPr/>
        </p:nvSpPr>
        <p:spPr>
          <a:xfrm>
            <a:off x="868680" y="2441448"/>
            <a:ext cx="585216" cy="585216"/>
          </a:xfrm>
          <a:prstGeom prst="ellipse">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868680" y="2441448"/>
            <a:ext cx="585216" cy="58521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2</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1691640" y="2395728"/>
            <a:ext cx="8686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英語の音</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1691640" y="2770632"/>
            <a:ext cx="8686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英語で使われる</a:t>
            </a:r>
            <a:r>
              <a:rPr kumimoji="0" lang="ja-JP" alt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最少単位の</a:t>
            </a:r>
            <a:r>
              <a:rPr kumimoji="0" 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音</a:t>
            </a:r>
            <a:r>
              <a:rPr kumimoji="0" lang="ja-JP" alt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や</a:t>
            </a:r>
            <a:r>
              <a:rPr lang="ja-JP" altLang="en-US" sz="1400" dirty="0">
                <a:solidFill>
                  <a:srgbClr val="6B7095"/>
                </a:solidFill>
                <a:latin typeface="Calibri" pitchFamily="34" charset="0"/>
                <a:ea typeface="Calibri" pitchFamily="34" charset="-122"/>
                <a:cs typeface="Calibri" pitchFamily="34" charset="-120"/>
              </a:rPr>
              <a:t>ブレンド音</a:t>
            </a:r>
            <a:r>
              <a:rPr kumimoji="0" 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640080" y="3319272"/>
            <a:ext cx="10881360" cy="914400"/>
          </a:xfrm>
          <a:prstGeom prst="roundRect">
            <a:avLst>
              <a:gd name="adj" fmla="val 8000"/>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2"/>
          <p:cNvSpPr/>
          <p:nvPr/>
        </p:nvSpPr>
        <p:spPr>
          <a:xfrm>
            <a:off x="868680" y="3483864"/>
            <a:ext cx="585216" cy="585216"/>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868680" y="3483864"/>
            <a:ext cx="585216" cy="58521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691640" y="3438144"/>
            <a:ext cx="8686800" cy="365760"/>
          </a:xfrm>
          <a:prstGeom prst="rect">
            <a:avLst/>
          </a:prstGeom>
          <a:noFill/>
          <a:ln/>
        </p:spPr>
        <p:txBody>
          <a:bodyPr wrap="square" lIns="0" tIns="0" rIns="0" bIns="0" rtlCol="0" anchor="ctr"/>
          <a:lstStyle/>
          <a:p>
            <a:pPr lvl="0">
              <a:defRPr/>
            </a:pPr>
            <a:r>
              <a:rPr lang="en-US" sz="1600" b="1" dirty="0">
                <a:solidFill>
                  <a:srgbClr val="23264B"/>
                </a:solidFill>
                <a:latin typeface="Calibri" pitchFamily="34" charset="0"/>
                <a:ea typeface="Calibri" pitchFamily="34" charset="-122"/>
                <a:cs typeface="Calibri" pitchFamily="34" charset="-120"/>
              </a:rPr>
              <a:t>日</a:t>
            </a:r>
            <a:r>
              <a:rPr lang="ja-JP" altLang="en-US" sz="1600" b="1" dirty="0">
                <a:solidFill>
                  <a:srgbClr val="23264B"/>
                </a:solidFill>
                <a:latin typeface="Calibri" pitchFamily="34" charset="0"/>
                <a:ea typeface="Calibri" pitchFamily="34" charset="-122"/>
                <a:cs typeface="Calibri" pitchFamily="34" charset="-120"/>
              </a:rPr>
              <a:t>本語の</a:t>
            </a:r>
            <a:r>
              <a:rPr lang="en-US" sz="1600" b="1" dirty="0">
                <a:solidFill>
                  <a:srgbClr val="23264B"/>
                </a:solidFill>
                <a:latin typeface="Calibri" pitchFamily="34" charset="0"/>
                <a:ea typeface="Calibri" pitchFamily="34" charset="-122"/>
                <a:cs typeface="Calibri" pitchFamily="34" charset="-120"/>
              </a:rPr>
              <a:t>音</a:t>
            </a:r>
            <a:endParaRPr lang="en-US" sz="1600" dirty="0">
              <a:solidFill>
                <a:prstClr val="black"/>
              </a:solidFill>
            </a:endParaRPr>
          </a:p>
        </p:txBody>
      </p:sp>
      <p:sp>
        <p:nvSpPr>
          <p:cNvPr id="17" name="Text 15"/>
          <p:cNvSpPr/>
          <p:nvPr/>
        </p:nvSpPr>
        <p:spPr>
          <a:xfrm>
            <a:off x="1691640" y="3813048"/>
            <a:ext cx="8686800" cy="365760"/>
          </a:xfrm>
          <a:prstGeom prst="rect">
            <a:avLst/>
          </a:prstGeom>
          <a:noFill/>
          <a:ln/>
        </p:spPr>
        <p:txBody>
          <a:bodyPr wrap="square" lIns="0" tIns="0" rIns="0" bIns="0" rtlCol="0" anchor="ctr"/>
          <a:lstStyle/>
          <a:p>
            <a:pPr lvl="0">
              <a:defRPr/>
            </a:pPr>
            <a:r>
              <a:rPr lang="en-US" sz="1400" dirty="0" err="1">
                <a:solidFill>
                  <a:srgbClr val="6B7095"/>
                </a:solidFill>
                <a:latin typeface="Calibri" pitchFamily="34" charset="0"/>
                <a:ea typeface="Calibri" pitchFamily="34" charset="-122"/>
                <a:cs typeface="Calibri" pitchFamily="34" charset="-120"/>
              </a:rPr>
              <a:t>日音素と英音素との違いを知ることで、英語の音の理解が深まる</a:t>
            </a:r>
            <a:r>
              <a:rPr lang="en-US" sz="1400" dirty="0">
                <a:solidFill>
                  <a:srgbClr val="6B7095"/>
                </a:solidFill>
                <a:latin typeface="Calibri" pitchFamily="34" charset="0"/>
                <a:ea typeface="Calibri" pitchFamily="34" charset="-122"/>
                <a:cs typeface="Calibri" pitchFamily="34" charset="-120"/>
              </a:rPr>
              <a:t>。</a:t>
            </a:r>
            <a:endParaRPr lang="en-US" sz="1400" dirty="0">
              <a:solidFill>
                <a:prstClr val="black"/>
              </a:solidFill>
            </a:endParaRPr>
          </a:p>
        </p:txBody>
      </p:sp>
      <p:sp>
        <p:nvSpPr>
          <p:cNvPr id="18" name="Shape 16"/>
          <p:cNvSpPr/>
          <p:nvPr/>
        </p:nvSpPr>
        <p:spPr>
          <a:xfrm>
            <a:off x="640080" y="4361688"/>
            <a:ext cx="10881360" cy="914400"/>
          </a:xfrm>
          <a:prstGeom prst="roundRect">
            <a:avLst>
              <a:gd name="adj" fmla="val 8000"/>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Shape 17"/>
          <p:cNvSpPr/>
          <p:nvPr/>
        </p:nvSpPr>
        <p:spPr>
          <a:xfrm>
            <a:off x="868680" y="4526280"/>
            <a:ext cx="585216" cy="585216"/>
          </a:xfrm>
          <a:prstGeom prst="ellipse">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868680" y="4526280"/>
            <a:ext cx="585216" cy="58521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4</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1691640" y="4480560"/>
            <a:ext cx="8686800" cy="365760"/>
          </a:xfrm>
          <a:prstGeom prst="rect">
            <a:avLst/>
          </a:prstGeom>
          <a:noFill/>
          <a:ln/>
        </p:spPr>
        <p:txBody>
          <a:bodyPr wrap="square" lIns="0" tIns="0" rIns="0" bIns="0" rtlCol="0" anchor="ctr"/>
          <a:lstStyle/>
          <a:p>
            <a:pPr lvl="0">
              <a:defRPr/>
            </a:pPr>
            <a:r>
              <a:rPr lang="en-US" sz="1600" b="1" dirty="0" err="1">
                <a:solidFill>
                  <a:srgbClr val="23264B"/>
                </a:solidFill>
                <a:latin typeface="Calibri" pitchFamily="34" charset="0"/>
                <a:ea typeface="Calibri" pitchFamily="34" charset="-122"/>
                <a:cs typeface="Calibri" pitchFamily="34" charset="-120"/>
              </a:rPr>
              <a:t>音声変化</a:t>
            </a:r>
            <a:endParaRPr lang="en-US" sz="1600" dirty="0">
              <a:solidFill>
                <a:prstClr val="black"/>
              </a:solidFill>
            </a:endParaRPr>
          </a:p>
        </p:txBody>
      </p:sp>
      <p:sp>
        <p:nvSpPr>
          <p:cNvPr id="22" name="Text 20"/>
          <p:cNvSpPr/>
          <p:nvPr/>
        </p:nvSpPr>
        <p:spPr>
          <a:xfrm>
            <a:off x="1691640" y="4855464"/>
            <a:ext cx="8686800" cy="365760"/>
          </a:xfrm>
          <a:prstGeom prst="rect">
            <a:avLst/>
          </a:prstGeom>
          <a:noFill/>
          <a:ln/>
        </p:spPr>
        <p:txBody>
          <a:bodyPr wrap="square" lIns="0" tIns="0" rIns="0" bIns="0" rtlCol="0" anchor="ctr"/>
          <a:lstStyle/>
          <a:p>
            <a:pPr lvl="0">
              <a:defRPr/>
            </a:pPr>
            <a:r>
              <a:rPr lang="en-US" sz="1400" dirty="0" err="1">
                <a:solidFill>
                  <a:srgbClr val="6B7095"/>
                </a:solidFill>
                <a:latin typeface="Calibri" pitchFamily="34" charset="0"/>
                <a:ea typeface="Calibri" pitchFamily="34" charset="-122"/>
                <a:cs typeface="Calibri" pitchFamily="34" charset="-120"/>
              </a:rPr>
              <a:t>文字単体・単語単体・文中では、発音</a:t>
            </a:r>
            <a:r>
              <a:rPr lang="ja-JP" altLang="en-US" sz="1400" dirty="0">
                <a:solidFill>
                  <a:srgbClr val="6B7095"/>
                </a:solidFill>
                <a:latin typeface="Calibri" pitchFamily="34" charset="0"/>
                <a:ea typeface="Calibri" pitchFamily="34" charset="-122"/>
                <a:cs typeface="Calibri" pitchFamily="34" charset="-120"/>
              </a:rPr>
              <a:t>に違いができる</a:t>
            </a:r>
            <a:r>
              <a:rPr lang="en-US" sz="1400" dirty="0">
                <a:solidFill>
                  <a:srgbClr val="6B7095"/>
                </a:solidFill>
                <a:latin typeface="Calibri" pitchFamily="34" charset="0"/>
                <a:ea typeface="Calibri" pitchFamily="34" charset="-122"/>
                <a:cs typeface="Calibri" pitchFamily="34" charset="-120"/>
              </a:rPr>
              <a:t>。</a:t>
            </a:r>
            <a:endParaRPr lang="en-US" sz="1400" dirty="0">
              <a:solidFill>
                <a:prstClr val="black"/>
              </a:solidFill>
            </a:endParaRPr>
          </a:p>
        </p:txBody>
      </p:sp>
      <p:sp>
        <p:nvSpPr>
          <p:cNvPr id="23" name="Shape 21"/>
          <p:cNvSpPr/>
          <p:nvPr/>
        </p:nvSpPr>
        <p:spPr>
          <a:xfrm>
            <a:off x="640080" y="5404104"/>
            <a:ext cx="10881360" cy="914400"/>
          </a:xfrm>
          <a:prstGeom prst="roundRect">
            <a:avLst>
              <a:gd name="adj" fmla="val 8000"/>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22"/>
          <p:cNvSpPr/>
          <p:nvPr/>
        </p:nvSpPr>
        <p:spPr>
          <a:xfrm>
            <a:off x="868680" y="5568696"/>
            <a:ext cx="585216" cy="585216"/>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Text 23"/>
          <p:cNvSpPr/>
          <p:nvPr/>
        </p:nvSpPr>
        <p:spPr>
          <a:xfrm>
            <a:off x="868680" y="5568696"/>
            <a:ext cx="585216" cy="585216"/>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5</a:t>
            </a: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1691640" y="5522976"/>
            <a:ext cx="8686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直近のゴール</a:t>
            </a:r>
            <a:endParaRPr kumimoji="0" lang="en-US" sz="1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1691640" y="5897880"/>
            <a:ext cx="868680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読み取る力、聴き取る力。</a:t>
            </a:r>
            <a:r>
              <a:rPr kumimoji="0" 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Dictation</a:t>
            </a:r>
            <a:r>
              <a:rPr kumimoji="0" lang="ja-JP" alt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と</a:t>
            </a:r>
            <a:r>
              <a:rPr kumimoji="0" 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Reading</a:t>
            </a:r>
            <a:r>
              <a:rPr kumimoji="0" lang="ja-JP" altLang="en-US" sz="14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の向上。</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B6BAD6"/>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23264B"/>
                </a:solidFill>
                <a:effectLst/>
                <a:uLnTx/>
                <a:uFillTx/>
                <a:latin typeface="Cambria" pitchFamily="34" charset="0"/>
                <a:ea typeface="Cambria" pitchFamily="34" charset="-122"/>
                <a:cs typeface="Cambria" pitchFamily="34" charset="-120"/>
              </a:rPr>
              <a:t>母音と子音の特徴 ― 概要</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40080" y="1051560"/>
            <a:ext cx="10881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母音の数、子音の定義の違い</a:t>
            </a:r>
            <a:r>
              <a:rPr kumimoji="0" lang="ja-JP" altLang="en-US" sz="1400" b="0" i="1"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など</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640080" y="1691640"/>
            <a:ext cx="5303520" cy="4663440"/>
          </a:xfrm>
          <a:prstGeom prst="roundRect">
            <a:avLst>
              <a:gd name="adj" fmla="val 2353"/>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1005840" y="1965960"/>
            <a:ext cx="45720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母音 (Vowels)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005840" y="2670048"/>
            <a:ext cx="45720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rgbClr val="FFE3E1"/>
                </a:solidFill>
                <a:effectLst/>
                <a:uLnTx/>
                <a:uFillTx/>
                <a:latin typeface="Calibri" pitchFamily="34" charset="0"/>
                <a:ea typeface="Calibri" pitchFamily="34" charset="-122"/>
                <a:cs typeface="Calibri" pitchFamily="34" charset="-120"/>
              </a:rPr>
              <a:t>Voiced ― 声の種類</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1005840" y="3245443"/>
            <a:ext cx="109728" cy="109728"/>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a:hlinkClick r:id="rId3" action="ppaction://hlinksldjump"/>
          </p:cNvPr>
          <p:cNvSpPr/>
          <p:nvPr/>
        </p:nvSpPr>
        <p:spPr>
          <a:xfrm>
            <a:off x="1261872" y="3154679"/>
            <a:ext cx="4297680" cy="3357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強弱</a:t>
            </a: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(Stress)</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261872" y="3447288"/>
            <a:ext cx="4297680" cy="45720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0" i="0" u="none" strike="noStrike" kern="1200" cap="none" spc="0" normalizeH="0" baseline="0" noProof="0" dirty="0" err="1">
                <a:ln>
                  <a:noFill/>
                </a:ln>
                <a:solidFill>
                  <a:srgbClr val="FFF3F1"/>
                </a:solidFill>
                <a:effectLst/>
                <a:uLnTx/>
                <a:uFillTx/>
                <a:latin typeface="Calibri" pitchFamily="34" charset="0"/>
                <a:ea typeface="Calibri" pitchFamily="34" charset="-122"/>
                <a:cs typeface="Calibri" pitchFamily="34" charset="-120"/>
              </a:rPr>
              <a:t>強く</a:t>
            </a:r>
            <a:r>
              <a:rPr kumimoji="0" lang="ja-JP" alt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発声する</a:t>
            </a:r>
            <a:r>
              <a:rPr kumimoji="0" lang="en-US" sz="1100" b="0" i="0" u="none" strike="noStrike" kern="1200" cap="none" spc="0" normalizeH="0" baseline="0" noProof="0" dirty="0" err="1">
                <a:ln>
                  <a:noFill/>
                </a:ln>
                <a:solidFill>
                  <a:srgbClr val="FFF3F1"/>
                </a:solidFill>
                <a:effectLst/>
                <a:uLnTx/>
                <a:uFillTx/>
                <a:latin typeface="Calibri" pitchFamily="34" charset="0"/>
                <a:ea typeface="Calibri" pitchFamily="34" charset="-122"/>
                <a:cs typeface="Calibri" pitchFamily="34" charset="-120"/>
              </a:rPr>
              <a:t>母音と、弱く</a:t>
            </a:r>
            <a:r>
              <a:rPr kumimoji="0" lang="ja-JP" alt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発声する</a:t>
            </a:r>
            <a:r>
              <a:rPr kumimoji="0" lang="en-US" sz="1100" b="0" i="0" u="none" strike="noStrike" kern="1200" cap="none" spc="0" normalizeH="0" baseline="0" noProof="0" dirty="0" err="1">
                <a:ln>
                  <a:noFill/>
                </a:ln>
                <a:solidFill>
                  <a:srgbClr val="FFF3F1"/>
                </a:solidFill>
                <a:effectLst/>
                <a:uLnTx/>
                <a:uFillTx/>
                <a:latin typeface="Calibri" pitchFamily="34" charset="0"/>
                <a:ea typeface="Calibri" pitchFamily="34" charset="-122"/>
                <a:cs typeface="Calibri" pitchFamily="34" charset="-120"/>
              </a:rPr>
              <a:t>母音</a:t>
            </a:r>
            <a:r>
              <a:rPr kumimoji="0" 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a:t>
            </a:r>
            <a:r>
              <a:rPr kumimoji="0" lang="en-US" sz="1100" b="0" i="0" u="none" strike="noStrike" kern="1200" cap="none" spc="0" normalizeH="0" baseline="0" noProof="0" dirty="0" err="1">
                <a:ln>
                  <a:noFill/>
                </a:ln>
                <a:solidFill>
                  <a:srgbClr val="FFF3F1"/>
                </a:solidFill>
                <a:effectLst/>
                <a:uLnTx/>
                <a:uFillTx/>
                <a:latin typeface="Calibri" pitchFamily="34" charset="0"/>
                <a:ea typeface="Calibri" pitchFamily="34" charset="-122"/>
                <a:cs typeface="Calibri" pitchFamily="34" charset="-120"/>
              </a:rPr>
              <a:t>シュワ化</a:t>
            </a:r>
            <a:r>
              <a:rPr kumimoji="0" 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1005840" y="4159843"/>
            <a:ext cx="109728" cy="109728"/>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a:hlinkClick r:id="rId4" action="ppaction://hlinksldjump"/>
          </p:cNvPr>
          <p:cNvSpPr/>
          <p:nvPr/>
        </p:nvSpPr>
        <p:spPr>
          <a:xfrm>
            <a:off x="1261872" y="4069079"/>
            <a:ext cx="4297680" cy="3357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長短</a:t>
            </a: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(Length)</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1261872" y="4361688"/>
            <a:ext cx="4297680" cy="45720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母音そのものの長さの違いが、別の単語を生む</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1005840" y="5074243"/>
            <a:ext cx="109728" cy="109728"/>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a:hlinkClick r:id="rId5" action="ppaction://hlinksldjump"/>
          </p:cNvPr>
          <p:cNvSpPr/>
          <p:nvPr/>
        </p:nvSpPr>
        <p:spPr>
          <a:xfrm>
            <a:off x="1261872" y="4983479"/>
            <a:ext cx="4297680" cy="3357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err="1">
                <a:ln>
                  <a:noFill/>
                </a:ln>
                <a:solidFill>
                  <a:srgbClr val="FFFFFF"/>
                </a:solidFill>
                <a:effectLst/>
                <a:uLnTx/>
                <a:uFillTx/>
                <a:latin typeface="Calibri" pitchFamily="34" charset="0"/>
                <a:ea typeface="Calibri" pitchFamily="34" charset="-122"/>
                <a:cs typeface="Calibri" pitchFamily="34" charset="-120"/>
              </a:rPr>
              <a:t>向き</a:t>
            </a: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 (Rise &amp; Fall)</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1261872" y="5276088"/>
            <a:ext cx="4297680" cy="45720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音程が上がるか下がるか ― </a:t>
            </a:r>
            <a:r>
              <a:rPr kumimoji="0" lang="ja-JP" alt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継続文</a:t>
            </a:r>
            <a:r>
              <a:rPr kumimoji="0" 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的</a:t>
            </a:r>
            <a:r>
              <a:rPr kumimoji="0" lang="ja-JP" altLang="en-US" sz="1100" b="0" i="0" u="none" strike="noStrike" kern="1200" cap="none" spc="0" normalizeH="0" baseline="0" noProof="0" dirty="0">
                <a:ln>
                  <a:noFill/>
                </a:ln>
                <a:solidFill>
                  <a:srgbClr val="FFF3F1"/>
                </a:solidFill>
                <a:effectLst/>
                <a:uLnTx/>
                <a:uFillTx/>
                <a:latin typeface="Calibri" pitchFamily="34" charset="0"/>
                <a:ea typeface="Calibri" pitchFamily="34" charset="-122"/>
                <a:cs typeface="Calibri" pitchFamily="34" charset="-120"/>
              </a:rPr>
              <a:t>・</a:t>
            </a:r>
            <a:r>
              <a:rPr kumimoji="0" lang="en-US" sz="1100" b="0" i="0" u="none" strike="noStrike" kern="1200" cap="none" spc="0" normalizeH="0" baseline="0" noProof="0" dirty="0" err="1">
                <a:ln>
                  <a:noFill/>
                </a:ln>
                <a:solidFill>
                  <a:srgbClr val="FFF3F1"/>
                </a:solidFill>
                <a:effectLst/>
                <a:uLnTx/>
                <a:uFillTx/>
                <a:latin typeface="Calibri" pitchFamily="34" charset="0"/>
                <a:ea typeface="Calibri" pitchFamily="34" charset="-122"/>
                <a:cs typeface="Calibri" pitchFamily="34" charset="-120"/>
              </a:rPr>
              <a:t>断定文的な響き</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6245352" y="1691640"/>
            <a:ext cx="5303520" cy="4663440"/>
          </a:xfrm>
          <a:prstGeom prst="roundRect">
            <a:avLst>
              <a:gd name="adj" fmla="val 2353"/>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6611112" y="1965960"/>
            <a:ext cx="457200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子音 (Consonants)</a:t>
            </a:r>
            <a:endPar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6611112" y="2670048"/>
            <a:ext cx="457200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rgbClr val="F9A826"/>
                </a:solidFill>
                <a:effectLst/>
                <a:uLnTx/>
                <a:uFillTx/>
                <a:latin typeface="Calibri" pitchFamily="34" charset="0"/>
                <a:ea typeface="Calibri" pitchFamily="34" charset="-122"/>
                <a:cs typeface="Calibri" pitchFamily="34" charset="-120"/>
              </a:rPr>
              <a:t>Voiced &amp; Unvoiced ― 口の動き</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6611112" y="3245443"/>
            <a:ext cx="109728" cy="109728"/>
          </a:xfrm>
          <a:prstGeom prst="ellipse">
            <a:avLst/>
          </a:prstGeom>
          <a:solidFill>
            <a:srgbClr val="F9A82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a:hlinkClick r:id="rId6" action="ppaction://hlinksldjump"/>
          </p:cNvPr>
          <p:cNvSpPr/>
          <p:nvPr/>
        </p:nvSpPr>
        <p:spPr>
          <a:xfrm>
            <a:off x="6867144" y="3154679"/>
            <a:ext cx="4297680" cy="3357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HC・FC・NC</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6867143" y="3447288"/>
            <a:ext cx="4528738" cy="45720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7DAF2"/>
                </a:solidFill>
                <a:effectLst/>
                <a:uLnTx/>
                <a:uFillTx/>
                <a:latin typeface="Calibri" pitchFamily="34" charset="0"/>
                <a:ea typeface="Calibri" pitchFamily="34" charset="-122"/>
                <a:cs typeface="Calibri" pitchFamily="34" charset="-120"/>
              </a:rPr>
              <a:t>息の流れ方(止まる・続く・鼻に抜ける)による分類。把握することで、単語同士がつながる「リンキング」の仕組みが理解できる。</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6611112" y="4159843"/>
            <a:ext cx="109728" cy="109728"/>
          </a:xfrm>
          <a:prstGeom prst="ellipse">
            <a:avLst/>
          </a:prstGeom>
          <a:solidFill>
            <a:srgbClr val="F9A82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a:hlinkClick r:id="rId7" action="ppaction://hlinksldjump"/>
          </p:cNvPr>
          <p:cNvSpPr/>
          <p:nvPr/>
        </p:nvSpPr>
        <p:spPr>
          <a:xfrm>
            <a:off x="6867144" y="4069079"/>
            <a:ext cx="4297680" cy="3357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Voiced／Unvoicedの認識</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6867144" y="4361688"/>
            <a:ext cx="4297680" cy="45720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7DAF2"/>
                </a:solidFill>
                <a:effectLst/>
                <a:uLnTx/>
                <a:uFillTx/>
                <a:latin typeface="Calibri" pitchFamily="34" charset="0"/>
                <a:ea typeface="Calibri" pitchFamily="34" charset="-122"/>
                <a:cs typeface="Calibri" pitchFamily="34" charset="-120"/>
              </a:rPr>
              <a:t>無意識に「補助母音」を足してしまう癖に注意</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23"/>
          <p:cNvSpPr/>
          <p:nvPr/>
        </p:nvSpPr>
        <p:spPr>
          <a:xfrm>
            <a:off x="6611112" y="5074243"/>
            <a:ext cx="109728" cy="109728"/>
          </a:xfrm>
          <a:prstGeom prst="ellipse">
            <a:avLst/>
          </a:prstGeom>
          <a:solidFill>
            <a:srgbClr val="F9A82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a:hlinkClick r:id="rId8" action="ppaction://hlinksldjump"/>
          </p:cNvPr>
          <p:cNvSpPr/>
          <p:nvPr/>
        </p:nvSpPr>
        <p:spPr>
          <a:xfrm>
            <a:off x="6867144" y="4983479"/>
            <a:ext cx="4297680" cy="335735"/>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子音の生成メカニズム</a:t>
            </a:r>
            <a:endParaRPr kumimoji="0" lang="en-US"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6867144" y="5276088"/>
            <a:ext cx="4297680" cy="457200"/>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D7DAF2"/>
                </a:solidFill>
                <a:effectLst/>
                <a:uLnTx/>
                <a:uFillTx/>
                <a:latin typeface="Calibri" pitchFamily="34" charset="0"/>
                <a:ea typeface="Calibri" pitchFamily="34" charset="-122"/>
                <a:cs typeface="Calibri" pitchFamily="34" charset="-120"/>
              </a:rPr>
              <a:t>口の動き＋Voiced or Unvoiced</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B6BAD6"/>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11480"/>
            <a:ext cx="108813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err="1">
                <a:ln>
                  <a:noFill/>
                </a:ln>
                <a:solidFill>
                  <a:srgbClr val="23264B"/>
                </a:solidFill>
                <a:effectLst/>
                <a:uLnTx/>
                <a:uFillTx/>
                <a:latin typeface="Cambria" pitchFamily="34" charset="0"/>
                <a:ea typeface="Cambria" pitchFamily="34" charset="-122"/>
                <a:cs typeface="Cambria" pitchFamily="34" charset="-120"/>
              </a:rPr>
              <a:t>IPAではなく、独自の</a:t>
            </a:r>
            <a:r>
              <a:rPr kumimoji="0" lang="ja-JP" altLang="en-US" sz="2600" b="1" i="0" u="none" strike="noStrike" kern="1200" cap="none" spc="0" normalizeH="0" baseline="0" noProof="0" dirty="0">
                <a:ln>
                  <a:noFill/>
                </a:ln>
                <a:solidFill>
                  <a:srgbClr val="23264B"/>
                </a:solidFill>
                <a:effectLst/>
                <a:uLnTx/>
                <a:uFillTx/>
                <a:latin typeface="Cambria" pitchFamily="34" charset="0"/>
                <a:ea typeface="Cambria" pitchFamily="34" charset="-122"/>
                <a:cs typeface="Cambria" pitchFamily="34" charset="-120"/>
              </a:rPr>
              <a:t>フリガナ</a:t>
            </a:r>
            <a:r>
              <a:rPr kumimoji="0" lang="en-US" sz="2600" b="1" i="0" u="none" strike="noStrike" kern="1200" cap="none" spc="0" normalizeH="0" baseline="0" noProof="0" dirty="0" err="1">
                <a:ln>
                  <a:noFill/>
                </a:ln>
                <a:solidFill>
                  <a:srgbClr val="23264B"/>
                </a:solidFill>
                <a:effectLst/>
                <a:uLnTx/>
                <a:uFillTx/>
                <a:latin typeface="Cambria" pitchFamily="34" charset="0"/>
                <a:ea typeface="Cambria" pitchFamily="34" charset="-122"/>
                <a:cs typeface="Cambria" pitchFamily="34" charset="-120"/>
              </a:rPr>
              <a:t>記号を使う理由</a:t>
            </a:r>
            <a:endParaRPr kumimoji="0" lang="en-US" sz="2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40080" y="987552"/>
            <a:ext cx="10881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50" b="0" i="1"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Standard Phonetic Signs Version 2 ― スペリングをベースとした記号</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640080" y="1508760"/>
            <a:ext cx="5166360" cy="4709160"/>
          </a:xfrm>
          <a:prstGeom prst="roundRect">
            <a:avLst>
              <a:gd name="adj" fmla="val 1942"/>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p:cNvSpPr/>
          <p:nvPr/>
        </p:nvSpPr>
        <p:spPr>
          <a:xfrm>
            <a:off x="914400" y="1737360"/>
            <a:ext cx="4617720"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rPr>
              <a:t>発音記号は、実は統一されていない</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914400" y="2194560"/>
            <a:ext cx="461772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1"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例: </a:t>
            </a:r>
            <a:r>
              <a:rPr lang="en-US" sz="1150" i="1" dirty="0">
                <a:solidFill>
                  <a:srgbClr val="6B7095"/>
                </a:solidFill>
                <a:latin typeface="Calibri" pitchFamily="34" charset="0"/>
                <a:ea typeface="Calibri" pitchFamily="34" charset="-122"/>
                <a:cs typeface="Calibri" pitchFamily="34" charset="-120"/>
              </a:rPr>
              <a:t>‘H</a:t>
            </a:r>
            <a:r>
              <a:rPr kumimoji="0" lang="en-US" sz="1150" b="0" i="1" u="sng"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o</a:t>
            </a:r>
            <a:r>
              <a:rPr kumimoji="0" lang="en-US" sz="1150" b="0" i="1"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t</a:t>
            </a:r>
            <a:r>
              <a:rPr kumimoji="0" lang="en-US" sz="1150" b="0" i="1"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 </a:t>
            </a:r>
            <a:r>
              <a:rPr kumimoji="0" lang="en-US" sz="1150" b="0" i="1"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の母音</a:t>
            </a:r>
            <a:r>
              <a:rPr kumimoji="0" lang="en-US" sz="1150" b="0" i="1"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 “o”を、実在する6つの体系で比べると</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Shape 5"/>
          <p:cNvSpPr/>
          <p:nvPr/>
        </p:nvSpPr>
        <p:spPr>
          <a:xfrm>
            <a:off x="914400" y="2606040"/>
            <a:ext cx="4617720" cy="347472"/>
          </a:xfrm>
          <a:prstGeom prst="roundRect">
            <a:avLst>
              <a:gd name="adj" fmla="val 13158"/>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p:cNvSpPr/>
          <p:nvPr/>
        </p:nvSpPr>
        <p:spPr>
          <a:xfrm>
            <a:off x="1097280" y="2606040"/>
            <a:ext cx="329184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IPA(国際音声記号)</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4434840" y="2606040"/>
            <a:ext cx="960120" cy="34747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ɒ</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914400" y="2990088"/>
            <a:ext cx="4617720" cy="347472"/>
          </a:xfrm>
          <a:prstGeom prst="roundRect">
            <a:avLst>
              <a:gd name="adj" fmla="val 13158"/>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 9"/>
          <p:cNvSpPr/>
          <p:nvPr/>
        </p:nvSpPr>
        <p:spPr>
          <a:xfrm>
            <a:off x="1097280" y="2990088"/>
            <a:ext cx="329184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K&amp;K(Kenyon &amp; Knott)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4434840" y="2990088"/>
            <a:ext cx="960120" cy="34747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ɑ</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Shape 11"/>
          <p:cNvSpPr/>
          <p:nvPr/>
        </p:nvSpPr>
        <p:spPr>
          <a:xfrm>
            <a:off x="914400" y="3374136"/>
            <a:ext cx="4617720" cy="347472"/>
          </a:xfrm>
          <a:prstGeom prst="roundRect">
            <a:avLst>
              <a:gd name="adj" fmla="val 13158"/>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Text 12"/>
          <p:cNvSpPr/>
          <p:nvPr/>
        </p:nvSpPr>
        <p:spPr>
          <a:xfrm>
            <a:off x="1097280" y="3374136"/>
            <a:ext cx="329184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APA(Americanist)</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 13"/>
          <p:cNvSpPr/>
          <p:nvPr/>
        </p:nvSpPr>
        <p:spPr>
          <a:xfrm>
            <a:off x="4434840" y="3374136"/>
            <a:ext cx="960120" cy="34747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Shape 14"/>
          <p:cNvSpPr/>
          <p:nvPr/>
        </p:nvSpPr>
        <p:spPr>
          <a:xfrm>
            <a:off x="914400" y="3758184"/>
            <a:ext cx="4617720" cy="347472"/>
          </a:xfrm>
          <a:prstGeom prst="roundRect">
            <a:avLst>
              <a:gd name="adj" fmla="val 13158"/>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7" name="Text 15"/>
          <p:cNvSpPr/>
          <p:nvPr/>
        </p:nvSpPr>
        <p:spPr>
          <a:xfrm>
            <a:off x="1097280" y="3758184"/>
            <a:ext cx="329184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MWCD(Merriam-Webster)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4434840" y="3758184"/>
            <a:ext cx="960120" cy="34747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ä</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914400" y="4142232"/>
            <a:ext cx="4617720" cy="347472"/>
          </a:xfrm>
          <a:prstGeom prst="roundRect">
            <a:avLst>
              <a:gd name="adj" fmla="val 13158"/>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Text 18"/>
          <p:cNvSpPr/>
          <p:nvPr/>
        </p:nvSpPr>
        <p:spPr>
          <a:xfrm>
            <a:off x="1097280" y="4142232"/>
            <a:ext cx="329184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MECD(Encarta College)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Text 19"/>
          <p:cNvSpPr/>
          <p:nvPr/>
        </p:nvSpPr>
        <p:spPr>
          <a:xfrm>
            <a:off x="4434840" y="4142232"/>
            <a:ext cx="960120" cy="34747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o</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914400" y="4526280"/>
            <a:ext cx="4617720" cy="347472"/>
          </a:xfrm>
          <a:prstGeom prst="roundRect">
            <a:avLst>
              <a:gd name="adj" fmla="val 13158"/>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Text 21"/>
          <p:cNvSpPr/>
          <p:nvPr/>
        </p:nvSpPr>
        <p:spPr>
          <a:xfrm>
            <a:off x="1097280" y="4526280"/>
            <a:ext cx="3291840" cy="34747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rPr>
              <a:t>AHD(American Heritage)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4434840" y="4526280"/>
            <a:ext cx="960120" cy="347472"/>
          </a:xfrm>
          <a:prstGeom prst="rect">
            <a:avLst/>
          </a:prstGeom>
          <a:noFill/>
          <a:ln/>
        </p:spPr>
        <p:txBody>
          <a:bodyPr wrap="square"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F3C7E"/>
                </a:solidFill>
                <a:effectLst/>
                <a:uLnTx/>
                <a:uFillTx/>
                <a:latin typeface="Cambria" pitchFamily="34" charset="0"/>
                <a:ea typeface="Cambria" pitchFamily="34" charset="-122"/>
                <a:cs typeface="Cambria" pitchFamily="34" charset="-120"/>
              </a:rPr>
              <a:t>ŏ</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Text 23"/>
          <p:cNvSpPr/>
          <p:nvPr/>
        </p:nvSpPr>
        <p:spPr>
          <a:xfrm>
            <a:off x="914400" y="5001768"/>
            <a:ext cx="4617720" cy="621792"/>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IPAは国際標準ですが、英語のスペルと直接結びつかない記号を新たに覚える必要があります。米国辞書のWebster式表記も出版社ごとに細部が異なり、教材を変えるたびに読み方を学び直すことになりがちです。</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Text 24"/>
          <p:cNvSpPr/>
          <p:nvPr/>
        </p:nvSpPr>
        <p:spPr>
          <a:xfrm>
            <a:off x="914400" y="5897880"/>
            <a:ext cx="461772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50" b="0" i="1" u="none" strike="noStrike" kern="1200" cap="none" spc="0" normalizeH="0" baseline="0" noProof="0" dirty="0">
                <a:ln>
                  <a:noFill/>
                </a:ln>
                <a:solidFill>
                  <a:srgbClr val="9AA0C4"/>
                </a:solidFill>
                <a:effectLst/>
                <a:uLnTx/>
                <a:uFillTx/>
                <a:latin typeface="Calibri" pitchFamily="34" charset="0"/>
                <a:ea typeface="Calibri" pitchFamily="34" charset="-122"/>
                <a:cs typeface="Calibri" pitchFamily="34" charset="-120"/>
              </a:rPr>
              <a:t>出典:Wikipedia「Pronunciation respelling for English」の辞書別比較表(約25種の体系を掲載)</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Shape 25"/>
          <p:cNvSpPr/>
          <p:nvPr/>
        </p:nvSpPr>
        <p:spPr>
          <a:xfrm>
            <a:off x="6080760" y="1508760"/>
            <a:ext cx="5468112" cy="4709160"/>
          </a:xfrm>
          <a:prstGeom prst="roundRect">
            <a:avLst>
              <a:gd name="adj" fmla="val 1942"/>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8" name="Text 26"/>
          <p:cNvSpPr/>
          <p:nvPr/>
        </p:nvSpPr>
        <p:spPr>
          <a:xfrm>
            <a:off x="6355080" y="1737360"/>
            <a:ext cx="4919472" cy="4572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50" b="1" i="0" u="none" strike="noStrike" kern="1200" cap="none" spc="0" normalizeH="0" baseline="0" noProof="0" dirty="0">
                <a:ln>
                  <a:noFill/>
                </a:ln>
                <a:solidFill>
                  <a:srgbClr val="F9A826"/>
                </a:solidFill>
                <a:effectLst/>
                <a:uLnTx/>
                <a:uFillTx/>
                <a:latin typeface="Calibri" pitchFamily="34" charset="0"/>
                <a:ea typeface="Calibri" pitchFamily="34" charset="-122"/>
                <a:cs typeface="Calibri" pitchFamily="34" charset="-120"/>
              </a:rPr>
              <a:t>英音法は、一つのルールに統一</a:t>
            </a:r>
            <a:endParaRPr kumimoji="0" lang="en-US" sz="15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7"/>
          <p:cNvSpPr/>
          <p:nvPr/>
        </p:nvSpPr>
        <p:spPr>
          <a:xfrm>
            <a:off x="6355080" y="2194560"/>
            <a:ext cx="4919472"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50" b="0" i="1" u="none" strike="noStrike" kern="1200" cap="none" spc="0" normalizeH="0" baseline="0" noProof="0" dirty="0">
                <a:ln>
                  <a:noFill/>
                </a:ln>
                <a:solidFill>
                  <a:srgbClr val="C9CFEE"/>
                </a:solidFill>
                <a:effectLst/>
                <a:uLnTx/>
                <a:uFillTx/>
                <a:latin typeface="Calibri" pitchFamily="34" charset="0"/>
                <a:ea typeface="Calibri" pitchFamily="34" charset="-122"/>
                <a:cs typeface="Calibri" pitchFamily="34" charset="-120"/>
              </a:rPr>
              <a:t>Standard Phonetic Signs Version 2 の例</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6355080" y="2651760"/>
            <a:ext cx="4919472" cy="402336"/>
          </a:xfrm>
          <a:prstGeom prst="roundRect">
            <a:avLst>
              <a:gd name="adj" fmla="val 13636"/>
            </a:avLst>
          </a:prstGeom>
          <a:solidFill>
            <a:srgbClr val="0070C0"/>
          </a:solidFill>
          <a:ln>
            <a:solidFill>
              <a:schemeClr val="bg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6492240" y="2651760"/>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mn-cs"/>
              </a:rPr>
              <a:t>a</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6830255" y="2651760"/>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pple, c</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d</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d, m</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Shape 31"/>
          <p:cNvSpPr/>
          <p:nvPr/>
        </p:nvSpPr>
        <p:spPr>
          <a:xfrm>
            <a:off x="6355080" y="3099816"/>
            <a:ext cx="4919472" cy="402336"/>
          </a:xfrm>
          <a:prstGeom prst="roundRect">
            <a:avLst>
              <a:gd name="adj" fmla="val 13636"/>
            </a:avLst>
          </a:prstGeom>
          <a:solidFill>
            <a:srgbClr val="0070C0"/>
          </a:solidFill>
          <a:ln>
            <a:solidFill>
              <a:schemeClr val="bg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 32"/>
          <p:cNvSpPr/>
          <p:nvPr/>
        </p:nvSpPr>
        <p:spPr>
          <a:xfrm>
            <a:off x="6492240" y="3099816"/>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e</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6830255" y="3099816"/>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sng" dirty="0">
                <a:solidFill>
                  <a:srgbClr val="E4E7F7"/>
                </a:solidFill>
                <a:latin typeface="Calibri" pitchFamily="34" charset="0"/>
                <a:ea typeface="Calibri" pitchFamily="34" charset="-122"/>
                <a:cs typeface="Calibri" pitchFamily="34" charset="-120"/>
              </a:rPr>
              <a:t>e</a:t>
            </a:r>
            <a:r>
              <a:rPr kumimoji="0" lang="en-US" sz="1400" b="0" i="0" u="none" strike="noStrike" kern="1200" cap="none" spc="0" normalizeH="0" baseline="0" noProof="0" dirty="0" err="1">
                <a:ln>
                  <a:noFill/>
                </a:ln>
                <a:solidFill>
                  <a:srgbClr val="E4E7F7"/>
                </a:solidFill>
                <a:effectLst/>
                <a:uLnTx/>
                <a:uFillTx/>
                <a:latin typeface="Calibri" pitchFamily="34" charset="0"/>
                <a:ea typeface="Calibri" pitchFamily="34" charset="-122"/>
                <a:cs typeface="Calibri" pitchFamily="34" charset="-120"/>
              </a:rPr>
              <a:t>nd</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 b</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g</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m</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Shape 34"/>
          <p:cNvSpPr/>
          <p:nvPr/>
        </p:nvSpPr>
        <p:spPr>
          <a:xfrm>
            <a:off x="6355080" y="3547872"/>
            <a:ext cx="4919472" cy="402336"/>
          </a:xfrm>
          <a:prstGeom prst="roundRect">
            <a:avLst>
              <a:gd name="adj" fmla="val 13636"/>
            </a:avLst>
          </a:prstGeom>
          <a:solidFill>
            <a:srgbClr val="0070C0"/>
          </a:solidFill>
          <a:ln>
            <a:solidFill>
              <a:schemeClr val="bg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 35"/>
          <p:cNvSpPr/>
          <p:nvPr/>
        </p:nvSpPr>
        <p:spPr>
          <a:xfrm>
            <a:off x="6492240" y="3547872"/>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err="1">
                <a:ln>
                  <a:noFill/>
                </a:ln>
                <a:solidFill>
                  <a:srgbClr val="F96167"/>
                </a:solidFill>
                <a:effectLst/>
                <a:uLnTx/>
                <a:uFillTx/>
                <a:latin typeface="Cambria" pitchFamily="34" charset="0"/>
                <a:ea typeface="Cambria" pitchFamily="34" charset="-122"/>
                <a:cs typeface="Cambria" pitchFamily="34" charset="-120"/>
              </a:rPr>
              <a:t>i</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6"/>
          <p:cNvSpPr/>
          <p:nvPr/>
        </p:nvSpPr>
        <p:spPr>
          <a:xfrm>
            <a:off x="6830255" y="3547872"/>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sng" dirty="0" err="1">
                <a:solidFill>
                  <a:srgbClr val="E4E7F7"/>
                </a:solidFill>
                <a:latin typeface="Calibri" pitchFamily="34" charset="0"/>
                <a:ea typeface="Calibri" pitchFamily="34" charset="-122"/>
                <a:cs typeface="Calibri" pitchFamily="34" charset="-120"/>
              </a:rPr>
              <a:t>i</a:t>
            </a:r>
            <a:r>
              <a:rPr kumimoji="0" lang="en-US" sz="1400" b="0" i="0" u="none" strike="noStrike" kern="1200" cap="none" spc="0" normalizeH="0" baseline="0" noProof="0" dirty="0" err="1">
                <a:ln>
                  <a:noFill/>
                </a:ln>
                <a:solidFill>
                  <a:srgbClr val="E4E7F7"/>
                </a:solidFill>
                <a:effectLst/>
                <a:uLnTx/>
                <a:uFillTx/>
                <a:latin typeface="Calibri" pitchFamily="34" charset="0"/>
                <a:ea typeface="Calibri" pitchFamily="34" charset="-122"/>
                <a:cs typeface="Calibri" pitchFamily="34" charset="-120"/>
              </a:rPr>
              <a:t>nk</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 d</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i</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d, k</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i</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ng, p</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i</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ck</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Shape 37"/>
          <p:cNvSpPr/>
          <p:nvPr/>
        </p:nvSpPr>
        <p:spPr>
          <a:xfrm>
            <a:off x="6355080" y="3995928"/>
            <a:ext cx="4919472" cy="402336"/>
          </a:xfrm>
          <a:prstGeom prst="roundRect">
            <a:avLst>
              <a:gd name="adj" fmla="val 13636"/>
            </a:avLst>
          </a:prstGeom>
          <a:solidFill>
            <a:srgbClr val="0070C0"/>
          </a:solidFill>
          <a:ln>
            <a:solidFill>
              <a:schemeClr val="bg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Text 38"/>
          <p:cNvSpPr/>
          <p:nvPr/>
        </p:nvSpPr>
        <p:spPr>
          <a:xfrm>
            <a:off x="6492240" y="3995928"/>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o</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1" name="Text 39"/>
          <p:cNvSpPr/>
          <p:nvPr/>
        </p:nvSpPr>
        <p:spPr>
          <a:xfrm>
            <a:off x="6830255" y="3995928"/>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E4E7F7"/>
                </a:solidFill>
                <a:latin typeface="Calibri" pitchFamily="34" charset="0"/>
                <a:ea typeface="Calibri" pitchFamily="34" charset="-122"/>
                <a:cs typeface="Calibri" pitchFamily="34" charset="-120"/>
              </a:rPr>
              <a:t>b</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x, h</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dd, l</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Shape 40"/>
          <p:cNvSpPr/>
          <p:nvPr/>
        </p:nvSpPr>
        <p:spPr>
          <a:xfrm>
            <a:off x="6355080" y="4443984"/>
            <a:ext cx="4919472" cy="402336"/>
          </a:xfrm>
          <a:prstGeom prst="roundRect">
            <a:avLst>
              <a:gd name="adj" fmla="val 13636"/>
            </a:avLst>
          </a:prstGeom>
          <a:solidFill>
            <a:srgbClr val="0070C0"/>
          </a:solidFill>
          <a:ln>
            <a:solidFill>
              <a:schemeClr val="bg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Text 41"/>
          <p:cNvSpPr/>
          <p:nvPr/>
        </p:nvSpPr>
        <p:spPr>
          <a:xfrm>
            <a:off x="6492240" y="4443984"/>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u</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Text 42"/>
          <p:cNvSpPr/>
          <p:nvPr/>
        </p:nvSpPr>
        <p:spPr>
          <a:xfrm>
            <a:off x="6830255" y="4443984"/>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u="sng" dirty="0">
                <a:solidFill>
                  <a:srgbClr val="E4E7F7"/>
                </a:solidFill>
                <a:latin typeface="Calibri" pitchFamily="34" charset="0"/>
                <a:ea typeface="Calibri" pitchFamily="34" charset="-122"/>
                <a:cs typeface="Calibri" pitchFamily="34" charset="-120"/>
              </a:rPr>
              <a:t>u</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p, b</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u</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c</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u</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f</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u</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Shape 43"/>
          <p:cNvSpPr/>
          <p:nvPr/>
        </p:nvSpPr>
        <p:spPr>
          <a:xfrm>
            <a:off x="6355080" y="4892040"/>
            <a:ext cx="4919472" cy="402336"/>
          </a:xfrm>
          <a:prstGeom prst="roundRect">
            <a:avLst>
              <a:gd name="adj" fmla="val 13636"/>
            </a:avLst>
          </a:prstGeom>
          <a:solidFill>
            <a:srgbClr val="0070C0"/>
          </a:solidFill>
          <a:ln>
            <a:solidFill>
              <a:schemeClr val="bg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Text 44"/>
          <p:cNvSpPr/>
          <p:nvPr/>
        </p:nvSpPr>
        <p:spPr>
          <a:xfrm>
            <a:off x="7863840" y="4892040"/>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ə</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Text 45"/>
          <p:cNvSpPr/>
          <p:nvPr/>
        </p:nvSpPr>
        <p:spPr>
          <a:xfrm>
            <a:off x="8201855" y="4892040"/>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bout, it</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m, butt</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n</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 46"/>
          <p:cNvSpPr/>
          <p:nvPr/>
        </p:nvSpPr>
        <p:spPr>
          <a:xfrm>
            <a:off x="6355080" y="5431536"/>
            <a:ext cx="4919472" cy="292608"/>
          </a:xfrm>
          <a:prstGeom prst="rect">
            <a:avLst/>
          </a:prstGeom>
          <a:noFill/>
          <a:ln/>
        </p:spPr>
        <p:txBody>
          <a:bodyPr wrap="square" lIns="0" tIns="0" rIns="0" bIns="0" rtlCol="0" anchor="ct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D7DAF2"/>
                </a:solidFill>
                <a:effectLst/>
                <a:uLnTx/>
                <a:uFillTx/>
                <a:latin typeface="Calibri" pitchFamily="34" charset="0"/>
                <a:ea typeface="Calibri" pitchFamily="34" charset="-122"/>
                <a:cs typeface="Calibri" pitchFamily="34" charset="-120"/>
              </a:rPr>
              <a:t>同じ記号ルールを、全カード・全ツールで一貫して使用 ― 迷わず読める。</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9" name="Shape 47"/>
          <p:cNvSpPr/>
          <p:nvPr/>
        </p:nvSpPr>
        <p:spPr>
          <a:xfrm>
            <a:off x="6355080" y="5760720"/>
            <a:ext cx="4919472" cy="365760"/>
          </a:xfrm>
          <a:prstGeom prst="roundRect">
            <a:avLst>
              <a:gd name="adj" fmla="val 15000"/>
            </a:avLst>
          </a:prstGeom>
          <a:solidFill>
            <a:srgbClr val="40447A"/>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0" name="Text 48"/>
          <p:cNvSpPr/>
          <p:nvPr/>
        </p:nvSpPr>
        <p:spPr>
          <a:xfrm>
            <a:off x="6355080" y="5760720"/>
            <a:ext cx="4919472" cy="365760"/>
          </a:xfrm>
          <a:prstGeom prst="rect">
            <a:avLst/>
          </a:prstGeom>
          <a:noFill/>
          <a:ln/>
        </p:spPr>
        <p:txBody>
          <a:bodyPr wrap="square" lIns="0" tIns="0" rIns="0" bIns="0" rtlCol="0" anchor="ctr"/>
          <a:lstStyle/>
          <a:p>
            <a:pPr lvl="0" algn="ctr">
              <a:defRPr/>
            </a:pPr>
            <a:r>
              <a:rPr kumimoji="0" lang="en-US" sz="1050" b="1" i="0" u="none" strike="noStrike" kern="1200" cap="none" spc="0" normalizeH="0" baseline="0" noProof="0" dirty="0">
                <a:ln>
                  <a:noFill/>
                </a:ln>
                <a:solidFill>
                  <a:srgbClr val="F9A826"/>
                </a:solidFill>
                <a:effectLst/>
                <a:uLnTx/>
                <a:uFillTx/>
                <a:latin typeface="Calibri" pitchFamily="34" charset="0"/>
                <a:ea typeface="Calibri" pitchFamily="34" charset="-122"/>
                <a:cs typeface="Calibri" pitchFamily="34" charset="-120"/>
              </a:rPr>
              <a:t>🔍  </a:t>
            </a:r>
            <a:r>
              <a:rPr kumimoji="0" lang="en-US" sz="1050" b="1" i="0" u="none" strike="noStrike" kern="1200" cap="none" spc="0" normalizeH="0" baseline="0" noProof="0" dirty="0" err="1">
                <a:ln>
                  <a:noFill/>
                </a:ln>
                <a:solidFill>
                  <a:srgbClr val="F9A826"/>
                </a:solidFill>
                <a:effectLst/>
                <a:uLnTx/>
                <a:uFillTx/>
                <a:latin typeface="Calibri" pitchFamily="34" charset="0"/>
                <a:ea typeface="Calibri" pitchFamily="34" charset="-122"/>
                <a:cs typeface="Calibri" pitchFamily="34" charset="-120"/>
              </a:rPr>
              <a:t>記号を調べる</a:t>
            </a:r>
            <a:r>
              <a:rPr kumimoji="0" lang="en-US" sz="1050" b="1" i="0" u="none" strike="noStrike" kern="1200" cap="none" spc="0" normalizeH="0" baseline="0" noProof="0" dirty="0">
                <a:ln>
                  <a:noFill/>
                </a:ln>
                <a:solidFill>
                  <a:srgbClr val="F9A826"/>
                </a:solidFill>
                <a:effectLst/>
                <a:uLnTx/>
                <a:uFillTx/>
                <a:latin typeface="Calibri" pitchFamily="34" charset="0"/>
                <a:ea typeface="Calibri" pitchFamily="34" charset="-122"/>
                <a:cs typeface="Calibri" pitchFamily="34" charset="-120"/>
              </a:rPr>
              <a:t>: </a:t>
            </a:r>
            <a:r>
              <a:rPr lang="en-US" sz="1050" b="1" dirty="0">
                <a:solidFill>
                  <a:srgbClr val="F9A826"/>
                </a:solidFill>
                <a:latin typeface="Calibri" pitchFamily="34" charset="0"/>
                <a:ea typeface="Calibri" pitchFamily="34" charset="-122"/>
                <a:cs typeface="Calibri" pitchFamily="34" charset="-120"/>
              </a:rPr>
              <a:t>https://shanics-eionpo.com/phonics-summary.html</a:t>
            </a:r>
            <a:endParaRPr kumimoji="0" lang="en-US" sz="10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1" name="Text 49"/>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B6BAD6"/>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3" name="Text 29">
            <a:extLst>
              <a:ext uri="{FF2B5EF4-FFF2-40B4-BE49-F238E27FC236}">
                <a16:creationId xmlns:a16="http://schemas.microsoft.com/office/drawing/2014/main" id="{41E1D0E6-E26D-5970-A82B-E5AEE2D64838}"/>
              </a:ext>
            </a:extLst>
          </p:cNvPr>
          <p:cNvSpPr/>
          <p:nvPr/>
        </p:nvSpPr>
        <p:spPr>
          <a:xfrm>
            <a:off x="9001760" y="2651760"/>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ā</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5" name="Text 30">
            <a:extLst>
              <a:ext uri="{FF2B5EF4-FFF2-40B4-BE49-F238E27FC236}">
                <a16:creationId xmlns:a16="http://schemas.microsoft.com/office/drawing/2014/main" id="{13F198AA-929D-EFA5-85AA-B9C4A5CD25D0}"/>
              </a:ext>
            </a:extLst>
          </p:cNvPr>
          <p:cNvSpPr/>
          <p:nvPr/>
        </p:nvSpPr>
        <p:spPr>
          <a:xfrm>
            <a:off x="9339775" y="2651760"/>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d</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ay</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 d</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te, ob</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ey</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 </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eigh</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Text 32">
            <a:extLst>
              <a:ext uri="{FF2B5EF4-FFF2-40B4-BE49-F238E27FC236}">
                <a16:creationId xmlns:a16="http://schemas.microsoft.com/office/drawing/2014/main" id="{088AF84D-029F-DEC4-16AB-5FE7014372FD}"/>
              </a:ext>
            </a:extLst>
          </p:cNvPr>
          <p:cNvSpPr/>
          <p:nvPr/>
        </p:nvSpPr>
        <p:spPr>
          <a:xfrm>
            <a:off x="9001760" y="3099816"/>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ē</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9" name="Text 33">
            <a:extLst>
              <a:ext uri="{FF2B5EF4-FFF2-40B4-BE49-F238E27FC236}">
                <a16:creationId xmlns:a16="http://schemas.microsoft.com/office/drawing/2014/main" id="{90F2563A-A15D-106D-4622-872470E80678}"/>
              </a:ext>
            </a:extLst>
          </p:cNvPr>
          <p:cNvSpPr/>
          <p:nvPr/>
        </p:nvSpPr>
        <p:spPr>
          <a:xfrm>
            <a:off x="9339775" y="3099816"/>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ee</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l, k</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ey</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 b</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n, sk</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i</a:t>
            </a:r>
            <a:endParaRPr kumimoji="0" lang="en-US" sz="1400" b="0" i="0" u="sng"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1" name="Text 35">
            <a:extLst>
              <a:ext uri="{FF2B5EF4-FFF2-40B4-BE49-F238E27FC236}">
                <a16:creationId xmlns:a16="http://schemas.microsoft.com/office/drawing/2014/main" id="{7392F470-64EF-AC85-4CC1-FE30C21331AC}"/>
              </a:ext>
            </a:extLst>
          </p:cNvPr>
          <p:cNvSpPr/>
          <p:nvPr/>
        </p:nvSpPr>
        <p:spPr>
          <a:xfrm>
            <a:off x="9001760" y="3547872"/>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ī</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3" name="Text 36">
            <a:extLst>
              <a:ext uri="{FF2B5EF4-FFF2-40B4-BE49-F238E27FC236}">
                <a16:creationId xmlns:a16="http://schemas.microsoft.com/office/drawing/2014/main" id="{74B38DF7-8130-5087-C8CE-2D6959262F31}"/>
              </a:ext>
            </a:extLst>
          </p:cNvPr>
          <p:cNvSpPr/>
          <p:nvPr/>
        </p:nvSpPr>
        <p:spPr>
          <a:xfrm>
            <a:off x="9339775" y="3547872"/>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i</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ce, sk</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y</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 p</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i</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e, l</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igh</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Text 38">
            <a:extLst>
              <a:ext uri="{FF2B5EF4-FFF2-40B4-BE49-F238E27FC236}">
                <a16:creationId xmlns:a16="http://schemas.microsoft.com/office/drawing/2014/main" id="{75C270E5-B3A0-52F3-7DDB-4029FCCFAE66}"/>
              </a:ext>
            </a:extLst>
          </p:cNvPr>
          <p:cNvSpPr/>
          <p:nvPr/>
        </p:nvSpPr>
        <p:spPr>
          <a:xfrm>
            <a:off x="9001760" y="3995928"/>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ō</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7" name="Text 39">
            <a:extLst>
              <a:ext uri="{FF2B5EF4-FFF2-40B4-BE49-F238E27FC236}">
                <a16:creationId xmlns:a16="http://schemas.microsoft.com/office/drawing/2014/main" id="{12465B34-E812-D0D6-AF30-487717E63437}"/>
              </a:ext>
            </a:extLst>
          </p:cNvPr>
          <p:cNvSpPr/>
          <p:nvPr/>
        </p:nvSpPr>
        <p:spPr>
          <a:xfrm>
            <a:off x="9339775" y="3995928"/>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pen, b</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n</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te, b</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ow</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l</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9" name="Text 41">
            <a:extLst>
              <a:ext uri="{FF2B5EF4-FFF2-40B4-BE49-F238E27FC236}">
                <a16:creationId xmlns:a16="http://schemas.microsoft.com/office/drawing/2014/main" id="{BE7FE475-6857-CCB2-BD31-F171EB041A64}"/>
              </a:ext>
            </a:extLst>
          </p:cNvPr>
          <p:cNvSpPr/>
          <p:nvPr/>
        </p:nvSpPr>
        <p:spPr>
          <a:xfrm>
            <a:off x="9001760" y="4443984"/>
            <a:ext cx="299329"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ū</a:t>
            </a:r>
            <a:endParaRPr kumimoji="0" lang="en-US" sz="1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Text 42">
            <a:extLst>
              <a:ext uri="{FF2B5EF4-FFF2-40B4-BE49-F238E27FC236}">
                <a16:creationId xmlns:a16="http://schemas.microsoft.com/office/drawing/2014/main" id="{7FC5A9FD-50D1-DC1A-DAF5-6FD1E39BEFDD}"/>
              </a:ext>
            </a:extLst>
          </p:cNvPr>
          <p:cNvSpPr/>
          <p:nvPr/>
        </p:nvSpPr>
        <p:spPr>
          <a:xfrm>
            <a:off x="9339775" y="4443984"/>
            <a:ext cx="1754945" cy="402336"/>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sch</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oo</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l, r</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u</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le, s</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ui</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t, s</a:t>
            </a:r>
            <a:r>
              <a:rPr kumimoji="0" lang="en-US" sz="1400" b="0" i="0" u="sng"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ou</a:t>
            </a:r>
            <a:r>
              <a:rPr kumimoji="0" lang="en-US" sz="1400" b="0" i="0" u="none" strike="noStrike" kern="1200" cap="none" spc="0" normalizeH="0" baseline="0" noProof="0" dirty="0">
                <a:ln>
                  <a:noFill/>
                </a:ln>
                <a:solidFill>
                  <a:srgbClr val="E4E7F7"/>
                </a:solidFill>
                <a:effectLst/>
                <a:uLnTx/>
                <a:uFillTx/>
                <a:latin typeface="Calibri" pitchFamily="34" charset="0"/>
                <a:ea typeface="Calibri" pitchFamily="34" charset="-122"/>
                <a:cs typeface="Calibri" pitchFamily="34" charset="-120"/>
              </a:rPr>
              <a:t>p</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D2452"/>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1,600以上の音を、すべて独自録音</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40080" y="1024128"/>
            <a:ext cx="10881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ja-JP" altLang="en-US" sz="1250" b="0" i="1"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短母音・長母音・</a:t>
            </a:r>
            <a:r>
              <a:rPr kumimoji="0" lang="en-US" sz="1250" b="0" i="1" u="none" strike="noStrike" kern="1200" cap="none" spc="0" normalizeH="0" baseline="0" noProof="0" dirty="0" err="1">
                <a:ln>
                  <a:noFill/>
                </a:ln>
                <a:solidFill>
                  <a:srgbClr val="AEB4E0"/>
                </a:solidFill>
                <a:effectLst/>
                <a:uLnTx/>
                <a:uFillTx/>
                <a:latin typeface="Calibri" pitchFamily="34" charset="0"/>
                <a:ea typeface="Calibri" pitchFamily="34" charset="-122"/>
                <a:cs typeface="Calibri" pitchFamily="34" charset="-120"/>
              </a:rPr>
              <a:t>子音・子音ブレンド</a:t>
            </a:r>
            <a:r>
              <a:rPr kumimoji="0" lang="en-US" sz="1250" b="0" i="1"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 × イントネーション(</a:t>
            </a:r>
            <a:r>
              <a:rPr kumimoji="0" lang="en-US" sz="1250" b="0" i="1" u="none" strike="noStrike" kern="1200" cap="none" spc="0" normalizeH="0" baseline="0" noProof="0" dirty="0" err="1">
                <a:ln>
                  <a:noFill/>
                </a:ln>
                <a:solidFill>
                  <a:srgbClr val="AEB4E0"/>
                </a:solidFill>
                <a:effectLst/>
                <a:uLnTx/>
                <a:uFillTx/>
                <a:latin typeface="Calibri" pitchFamily="34" charset="0"/>
                <a:ea typeface="Calibri" pitchFamily="34" charset="-122"/>
                <a:cs typeface="Calibri" pitchFamily="34" charset="-120"/>
              </a:rPr>
              <a:t>上昇調・下降調</a:t>
            </a:r>
            <a:r>
              <a:rPr kumimoji="0" lang="en-US" sz="1250" b="0" i="1"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 + </a:t>
            </a:r>
            <a:r>
              <a:rPr kumimoji="0" lang="en-US" sz="1250" b="0" i="1" u="none" strike="noStrike" kern="1200" cap="none" spc="0" normalizeH="0" baseline="0" noProof="0" dirty="0" err="1">
                <a:ln>
                  <a:noFill/>
                </a:ln>
                <a:solidFill>
                  <a:srgbClr val="AEB4E0"/>
                </a:solidFill>
                <a:effectLst/>
                <a:uLnTx/>
                <a:uFillTx/>
                <a:latin typeface="Calibri" pitchFamily="34" charset="0"/>
                <a:ea typeface="Calibri" pitchFamily="34" charset="-122"/>
                <a:cs typeface="Calibri" pitchFamily="34" charset="-120"/>
              </a:rPr>
              <a:t>の全パターンを収録</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640080" y="1828800"/>
            <a:ext cx="3200400" cy="4206240"/>
          </a:xfrm>
          <a:prstGeom prst="roundRect">
            <a:avLst>
              <a:gd name="adj" fmla="val 2857"/>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Text 3">
            <a:hlinkClick r:id="rId3"/>
          </p:cNvPr>
          <p:cNvSpPr/>
          <p:nvPr/>
        </p:nvSpPr>
        <p:spPr>
          <a:xfrm>
            <a:off x="640080" y="2286000"/>
            <a:ext cx="3200400" cy="10058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6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1,643+</a:t>
            </a:r>
            <a:endParaRPr kumimoji="0" lang="en-US" sz="46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640080" y="3246120"/>
            <a:ext cx="3200400" cy="4572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種類の音声を収録</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846161" y="3794760"/>
            <a:ext cx="2770495" cy="2011680"/>
          </a:xfrm>
          <a:prstGeom prst="rect">
            <a:avLst/>
          </a:prstGeom>
          <a:noFill/>
          <a:ln/>
        </p:spPr>
        <p:txBody>
          <a:bodyPr wrap="square" lIns="0" tIns="0" rIns="0" bIns="0" rtlCol="0" anchor="t"/>
          <a:lstStyle/>
          <a:p>
            <a:pPr marL="0" marR="0" lvl="0" indent="0" algn="l" defTabSz="914400" rtl="0" eaLnBrk="1" fontAlgn="auto" latinLnBrk="0" hangingPunct="1">
              <a:lnSpc>
                <a:spcPct val="135000"/>
              </a:lnSpc>
              <a:spcBef>
                <a:spcPts val="0"/>
              </a:spcBef>
              <a:spcAft>
                <a:spcPts val="0"/>
              </a:spcAft>
              <a:buClrTx/>
              <a:buSzTx/>
              <a:buFontTx/>
              <a:buNone/>
              <a:tabLst/>
              <a:defRPr/>
            </a:pPr>
            <a:r>
              <a:rPr lang="ja-JP" altLang="en-US" sz="1150" b="1" dirty="0">
                <a:solidFill>
                  <a:schemeClr val="bg1"/>
                </a:solidFill>
                <a:latin typeface="Arial" panose="020B0604020202020204" pitchFamily="34" charset="0"/>
                <a:cs typeface="Arial" panose="020B0604020202020204" pitchFamily="34" charset="0"/>
              </a:rPr>
              <a:t>基本ストレスは、母音にのみかかります。</a:t>
            </a:r>
            <a:endParaRPr kumimoji="0" lang="en-US" sz="115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lvl="0">
              <a:lnSpc>
                <a:spcPct val="135000"/>
              </a:lnSpc>
              <a:defRPr/>
            </a:pPr>
            <a:r>
              <a:rPr kumimoji="0" lang="ja-JP" altLang="en-US" sz="115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rPr>
              <a:t>長母音には、上昇</a:t>
            </a:r>
            <a:r>
              <a:rPr lang="ja-JP" altLang="en-US" sz="1150" b="1" dirty="0">
                <a:solidFill>
                  <a:schemeClr val="bg1"/>
                </a:solidFill>
                <a:latin typeface="Arial" panose="020B0604020202020204" pitchFamily="34" charset="0"/>
                <a:cs typeface="Arial" panose="020B0604020202020204" pitchFamily="34" charset="0"/>
              </a:rPr>
              <a:t>調と下降調のパターンあり、</a:t>
            </a:r>
            <a:endParaRPr kumimoji="0" lang="en-US" sz="115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150" b="1" i="0" u="none" strike="noStrike" kern="1200" cap="none" spc="0" normalizeH="0" baseline="0" noProof="0" dirty="0">
                <a:ln>
                  <a:noFill/>
                </a:ln>
                <a:solidFill>
                  <a:schemeClr val="bg1"/>
                </a:solidFill>
                <a:effectLst/>
                <a:uLnTx/>
                <a:uFillTx/>
                <a:latin typeface="Arial" panose="020B0604020202020204" pitchFamily="34" charset="0"/>
                <a:ea typeface="Calibri" pitchFamily="34" charset="-122"/>
                <a:cs typeface="Arial" panose="020B0604020202020204" pitchFamily="34" charset="0"/>
              </a:rPr>
              <a:t>既製の音声教材にはない、シェィンの英音法だけの収録データです。</a:t>
            </a:r>
            <a:endParaRPr kumimoji="0" lang="en-US" sz="1150" b="1" i="0" u="none" strike="noStrike" kern="1200" cap="none" spc="0" normalizeH="0" baseline="0" noProof="0" dirty="0">
              <a:ln>
                <a:noFill/>
              </a:ln>
              <a:solidFill>
                <a:schemeClr val="bg1"/>
              </a:solidFill>
              <a:effectLst/>
              <a:uLnTx/>
              <a:uFillTx/>
              <a:latin typeface="Arial" panose="020B0604020202020204" pitchFamily="34" charset="0"/>
              <a:cs typeface="Arial" panose="020B0604020202020204" pitchFamily="34" charset="0"/>
            </a:endParaRPr>
          </a:p>
        </p:txBody>
      </p:sp>
      <p:sp>
        <p:nvSpPr>
          <p:cNvPr id="8" name="Text 6"/>
          <p:cNvSpPr/>
          <p:nvPr/>
        </p:nvSpPr>
        <p:spPr>
          <a:xfrm>
            <a:off x="4114800" y="1828800"/>
            <a:ext cx="2289908"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err="1">
                <a:ln>
                  <a:noFill/>
                </a:ln>
                <a:solidFill>
                  <a:srgbClr val="F96167"/>
                </a:solidFill>
                <a:effectLst/>
                <a:uLnTx/>
                <a:uFillTx/>
                <a:latin typeface="Calibri" pitchFamily="34" charset="0"/>
                <a:ea typeface="Calibri" pitchFamily="34" charset="-122"/>
                <a:cs typeface="Calibri" pitchFamily="34" charset="-120"/>
              </a:rPr>
              <a:t>子音</a:t>
            </a:r>
            <a:r>
              <a:rPr kumimoji="0" lang="ja-JP" altLang="en-US" sz="1350" b="1" i="0" u="none"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rPr>
              <a:t>＋長母音</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4114800" y="2212848"/>
            <a:ext cx="2343912" cy="1481328"/>
          </a:xfrm>
          <a:prstGeom prst="roundRect">
            <a:avLst>
              <a:gd name="adj" fmla="val 4938"/>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 8"/>
          <p:cNvSpPr/>
          <p:nvPr/>
        </p:nvSpPr>
        <p:spPr>
          <a:xfrm>
            <a:off x="4114800" y="2322576"/>
            <a:ext cx="2343912"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Text 9"/>
          <p:cNvSpPr/>
          <p:nvPr/>
        </p:nvSpPr>
        <p:spPr>
          <a:xfrm>
            <a:off x="4114800" y="2871216"/>
            <a:ext cx="2343912"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338</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xt 10"/>
          <p:cNvSpPr/>
          <p:nvPr/>
        </p:nvSpPr>
        <p:spPr>
          <a:xfrm>
            <a:off x="4206240" y="3163824"/>
            <a:ext cx="2161032" cy="310896"/>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長母音 × 上昇調</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6659880" y="2212848"/>
            <a:ext cx="2343912" cy="1481328"/>
          </a:xfrm>
          <a:prstGeom prst="roundRect">
            <a:avLst>
              <a:gd name="adj" fmla="val 4938"/>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Text 13"/>
          <p:cNvSpPr/>
          <p:nvPr/>
        </p:nvSpPr>
        <p:spPr>
          <a:xfrm>
            <a:off x="6659880" y="2322576"/>
            <a:ext cx="2343912"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96167"/>
                </a:solidFill>
                <a:effectLst/>
                <a:uLnTx/>
                <a:uFillTx/>
                <a:latin typeface="Cambria" pitchFamily="34" charset="0"/>
                <a:ea typeface="Cambria" pitchFamily="34" charset="-122"/>
                <a:cs typeface="Cambria" pitchFamily="34" charset="-120"/>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6659880" y="2871216"/>
            <a:ext cx="2343912"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338</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6751320" y="3163824"/>
            <a:ext cx="2161032" cy="310896"/>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長母音 × 下降調</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9204960" y="2212848"/>
            <a:ext cx="2343912" cy="1481328"/>
          </a:xfrm>
          <a:prstGeom prst="roundRect">
            <a:avLst>
              <a:gd name="adj" fmla="val 4938"/>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10285476" y="2542032"/>
            <a:ext cx="182880" cy="54864"/>
          </a:xfrm>
          <a:prstGeom prst="roundRect">
            <a:avLst>
              <a:gd name="adj" fmla="val 50000"/>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Text 19"/>
          <p:cNvSpPr/>
          <p:nvPr/>
        </p:nvSpPr>
        <p:spPr>
          <a:xfrm>
            <a:off x="9204960" y="2871216"/>
            <a:ext cx="2343912"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130</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9296400" y="3163824"/>
            <a:ext cx="2161032" cy="310896"/>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短母音</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4114800" y="3977640"/>
            <a:ext cx="2289908"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err="1">
                <a:ln>
                  <a:noFill/>
                </a:ln>
                <a:solidFill>
                  <a:srgbClr val="F9A826"/>
                </a:solidFill>
                <a:effectLst/>
                <a:uLnTx/>
                <a:uFillTx/>
                <a:latin typeface="Calibri" pitchFamily="34" charset="0"/>
                <a:ea typeface="Calibri" pitchFamily="34" charset="-122"/>
                <a:cs typeface="Calibri" pitchFamily="34" charset="-120"/>
              </a:rPr>
              <a:t>子音ブレンド</a:t>
            </a:r>
            <a:r>
              <a:rPr kumimoji="0" lang="ja-JP" altLang="en-US" sz="1350" b="1" i="0" u="none" strike="noStrike" kern="1200" cap="none" spc="0" normalizeH="0" baseline="0" noProof="0" dirty="0">
                <a:ln>
                  <a:noFill/>
                </a:ln>
                <a:solidFill>
                  <a:srgbClr val="F9A826"/>
                </a:solidFill>
                <a:effectLst/>
                <a:uLnTx/>
                <a:uFillTx/>
                <a:latin typeface="Calibri" pitchFamily="34" charset="0"/>
                <a:ea typeface="Calibri" pitchFamily="34" charset="-122"/>
                <a:cs typeface="Calibri" pitchFamily="34" charset="-120"/>
              </a:rPr>
              <a:t>＋長母音</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Shape 23"/>
          <p:cNvSpPr/>
          <p:nvPr/>
        </p:nvSpPr>
        <p:spPr>
          <a:xfrm>
            <a:off x="4114800" y="4361688"/>
            <a:ext cx="2343912" cy="1481328"/>
          </a:xfrm>
          <a:prstGeom prst="roundRect">
            <a:avLst>
              <a:gd name="adj" fmla="val 4938"/>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p:cNvSpPr/>
          <p:nvPr/>
        </p:nvSpPr>
        <p:spPr>
          <a:xfrm>
            <a:off x="4114800" y="4471416"/>
            <a:ext cx="2343912"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9A826"/>
                </a:solidFill>
                <a:effectLst/>
                <a:uLnTx/>
                <a:uFillTx/>
                <a:latin typeface="Cambria" pitchFamily="34" charset="0"/>
                <a:ea typeface="Cambria" pitchFamily="34" charset="-122"/>
                <a:cs typeface="Cambria" pitchFamily="34" charset="-120"/>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4114800" y="5020056"/>
            <a:ext cx="2343912"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351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p:cNvSpPr/>
          <p:nvPr/>
        </p:nvSpPr>
        <p:spPr>
          <a:xfrm>
            <a:off x="4206240" y="5312664"/>
            <a:ext cx="2161032" cy="310896"/>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長母音 × 上昇調</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0" name="Shape 28"/>
          <p:cNvSpPr/>
          <p:nvPr/>
        </p:nvSpPr>
        <p:spPr>
          <a:xfrm>
            <a:off x="6659880" y="4361688"/>
            <a:ext cx="2343912" cy="1481328"/>
          </a:xfrm>
          <a:prstGeom prst="roundRect">
            <a:avLst>
              <a:gd name="adj" fmla="val 4938"/>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Text 29"/>
          <p:cNvSpPr/>
          <p:nvPr/>
        </p:nvSpPr>
        <p:spPr>
          <a:xfrm>
            <a:off x="6659880" y="4471416"/>
            <a:ext cx="2343912"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9A826"/>
                </a:solidFill>
                <a:effectLst/>
                <a:uLnTx/>
                <a:uFillTx/>
                <a:latin typeface="Cambria" pitchFamily="34" charset="0"/>
                <a:ea typeface="Cambria" pitchFamily="34" charset="-122"/>
                <a:cs typeface="Cambria" pitchFamily="34" charset="-120"/>
              </a:rPr>
              <a:t>➘</a:t>
            </a:r>
            <a:endParaRPr kumimoji="0" lang="en-US"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2" name="Text 30"/>
          <p:cNvSpPr/>
          <p:nvPr/>
        </p:nvSpPr>
        <p:spPr>
          <a:xfrm>
            <a:off x="6659880" y="5020056"/>
            <a:ext cx="2343912"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351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3" name="Text 31"/>
          <p:cNvSpPr/>
          <p:nvPr/>
        </p:nvSpPr>
        <p:spPr>
          <a:xfrm>
            <a:off x="6751320" y="5312664"/>
            <a:ext cx="2161032" cy="310896"/>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長母音 × 下降調</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Shape 33"/>
          <p:cNvSpPr/>
          <p:nvPr/>
        </p:nvSpPr>
        <p:spPr>
          <a:xfrm>
            <a:off x="9204960" y="4361688"/>
            <a:ext cx="2343912" cy="1481328"/>
          </a:xfrm>
          <a:prstGeom prst="roundRect">
            <a:avLst>
              <a:gd name="adj" fmla="val 4938"/>
            </a:avLst>
          </a:prstGeom>
          <a:solidFill>
            <a:srgbClr val="0070C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6" name="Shape 34"/>
          <p:cNvSpPr/>
          <p:nvPr/>
        </p:nvSpPr>
        <p:spPr>
          <a:xfrm>
            <a:off x="10285476" y="4690872"/>
            <a:ext cx="182880" cy="54864"/>
          </a:xfrm>
          <a:prstGeom prst="roundRect">
            <a:avLst>
              <a:gd name="adj" fmla="val 50000"/>
            </a:avLst>
          </a:prstGeom>
          <a:solidFill>
            <a:srgbClr val="F9A82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7" name="Text 35"/>
          <p:cNvSpPr/>
          <p:nvPr/>
        </p:nvSpPr>
        <p:spPr>
          <a:xfrm>
            <a:off x="9204960" y="5020056"/>
            <a:ext cx="2343912" cy="2926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mbria" pitchFamily="34" charset="0"/>
                <a:ea typeface="Cambria" pitchFamily="34" charset="-122"/>
                <a:cs typeface="Cambria" pitchFamily="34" charset="-120"/>
              </a:rPr>
              <a:t>135</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8" name="Text 36"/>
          <p:cNvSpPr/>
          <p:nvPr/>
        </p:nvSpPr>
        <p:spPr>
          <a:xfrm>
            <a:off x="9296400" y="5312664"/>
            <a:ext cx="2161032" cy="310896"/>
          </a:xfrm>
          <a:prstGeom prst="rect">
            <a:avLst/>
          </a:prstGeom>
          <a:noFill/>
          <a:ln/>
        </p:spPr>
        <p:txBody>
          <a:bodyPr wrap="square" lIns="0" tIns="0" rIns="0" bIns="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AEB4E0"/>
                </a:solidFill>
                <a:effectLst/>
                <a:uLnTx/>
                <a:uFillTx/>
                <a:latin typeface="Calibri" pitchFamily="34" charset="0"/>
                <a:ea typeface="Calibri" pitchFamily="34" charset="-122"/>
                <a:cs typeface="Calibri" pitchFamily="34" charset="-120"/>
              </a:rPr>
              <a:t>短母音</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0" name="Text 38"/>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8890C4"/>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6">
            <a:extLst>
              <a:ext uri="{FF2B5EF4-FFF2-40B4-BE49-F238E27FC236}">
                <a16:creationId xmlns:a16="http://schemas.microsoft.com/office/drawing/2014/main" id="{F3A8F5FE-4842-561D-267D-9FE6AE062C58}"/>
              </a:ext>
            </a:extLst>
          </p:cNvPr>
          <p:cNvSpPr/>
          <p:nvPr/>
        </p:nvSpPr>
        <p:spPr>
          <a:xfrm>
            <a:off x="9258964" y="1828800"/>
            <a:ext cx="2289908"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err="1">
                <a:ln>
                  <a:noFill/>
                </a:ln>
                <a:solidFill>
                  <a:srgbClr val="F96167"/>
                </a:solidFill>
                <a:effectLst/>
                <a:uLnTx/>
                <a:uFillTx/>
                <a:latin typeface="Calibri" pitchFamily="34" charset="0"/>
                <a:ea typeface="Calibri" pitchFamily="34" charset="-122"/>
                <a:cs typeface="Calibri" pitchFamily="34" charset="-120"/>
              </a:rPr>
              <a:t>子音</a:t>
            </a:r>
            <a:r>
              <a:rPr kumimoji="0" lang="ja-JP" altLang="en-US" sz="1350" b="1" i="0" u="none"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rPr>
              <a:t>＋短母音</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Text 22">
            <a:extLst>
              <a:ext uri="{FF2B5EF4-FFF2-40B4-BE49-F238E27FC236}">
                <a16:creationId xmlns:a16="http://schemas.microsoft.com/office/drawing/2014/main" id="{03B07B34-9850-2EA3-042C-8CE58990C268}"/>
              </a:ext>
            </a:extLst>
          </p:cNvPr>
          <p:cNvSpPr/>
          <p:nvPr/>
        </p:nvSpPr>
        <p:spPr>
          <a:xfrm>
            <a:off x="9258964" y="3977640"/>
            <a:ext cx="2289908"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err="1">
                <a:ln>
                  <a:noFill/>
                </a:ln>
                <a:solidFill>
                  <a:srgbClr val="F9A826"/>
                </a:solidFill>
                <a:effectLst/>
                <a:uLnTx/>
                <a:uFillTx/>
                <a:latin typeface="Calibri" pitchFamily="34" charset="0"/>
                <a:ea typeface="Calibri" pitchFamily="34" charset="-122"/>
                <a:cs typeface="Calibri" pitchFamily="34" charset="-120"/>
              </a:rPr>
              <a:t>子音ブレンド</a:t>
            </a:r>
            <a:r>
              <a:rPr kumimoji="0" lang="ja-JP" altLang="en-US" sz="1350" b="1" i="0" u="none" strike="noStrike" kern="1200" cap="none" spc="0" normalizeH="0" baseline="0" noProof="0" dirty="0">
                <a:ln>
                  <a:noFill/>
                </a:ln>
                <a:solidFill>
                  <a:srgbClr val="F9A826"/>
                </a:solidFill>
                <a:effectLst/>
                <a:uLnTx/>
                <a:uFillTx/>
                <a:latin typeface="Calibri" pitchFamily="34" charset="0"/>
                <a:ea typeface="Calibri" pitchFamily="34" charset="-122"/>
                <a:cs typeface="Calibri" pitchFamily="34" charset="-120"/>
              </a:rPr>
              <a:t>＋短母音</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9" name="Text 6">
            <a:extLst>
              <a:ext uri="{FF2B5EF4-FFF2-40B4-BE49-F238E27FC236}">
                <a16:creationId xmlns:a16="http://schemas.microsoft.com/office/drawing/2014/main" id="{382EE3AC-3C89-0ADE-FCD1-8211E7425A84}"/>
              </a:ext>
            </a:extLst>
          </p:cNvPr>
          <p:cNvSpPr/>
          <p:nvPr/>
        </p:nvSpPr>
        <p:spPr>
          <a:xfrm>
            <a:off x="6694736" y="1828800"/>
            <a:ext cx="2289908"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err="1">
                <a:ln>
                  <a:noFill/>
                </a:ln>
                <a:solidFill>
                  <a:srgbClr val="F96167"/>
                </a:solidFill>
                <a:effectLst/>
                <a:uLnTx/>
                <a:uFillTx/>
                <a:latin typeface="Calibri" pitchFamily="34" charset="0"/>
                <a:ea typeface="Calibri" pitchFamily="34" charset="-122"/>
                <a:cs typeface="Calibri" pitchFamily="34" charset="-120"/>
              </a:rPr>
              <a:t>子音</a:t>
            </a:r>
            <a:r>
              <a:rPr kumimoji="0" lang="ja-JP" altLang="en-US" sz="1350" b="1" i="0" u="none"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rPr>
              <a:t>＋長母音</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22">
            <a:extLst>
              <a:ext uri="{FF2B5EF4-FFF2-40B4-BE49-F238E27FC236}">
                <a16:creationId xmlns:a16="http://schemas.microsoft.com/office/drawing/2014/main" id="{BAFAD86F-FFC2-626D-75D6-2FFA04F95D8C}"/>
              </a:ext>
            </a:extLst>
          </p:cNvPr>
          <p:cNvSpPr/>
          <p:nvPr/>
        </p:nvSpPr>
        <p:spPr>
          <a:xfrm>
            <a:off x="6694736" y="3977640"/>
            <a:ext cx="2289908"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err="1">
                <a:ln>
                  <a:noFill/>
                </a:ln>
                <a:solidFill>
                  <a:srgbClr val="F9A826"/>
                </a:solidFill>
                <a:effectLst/>
                <a:uLnTx/>
                <a:uFillTx/>
                <a:latin typeface="Calibri" pitchFamily="34" charset="0"/>
                <a:ea typeface="Calibri" pitchFamily="34" charset="-122"/>
                <a:cs typeface="Calibri" pitchFamily="34" charset="-120"/>
              </a:rPr>
              <a:t>子音ブレンド</a:t>
            </a:r>
            <a:r>
              <a:rPr kumimoji="0" lang="ja-JP" altLang="en-US" sz="1350" b="1" i="0" u="none" strike="noStrike" kern="1200" cap="none" spc="0" normalizeH="0" baseline="0" noProof="0" dirty="0">
                <a:ln>
                  <a:noFill/>
                </a:ln>
                <a:solidFill>
                  <a:srgbClr val="F9A826"/>
                </a:solidFill>
                <a:effectLst/>
                <a:uLnTx/>
                <a:uFillTx/>
                <a:latin typeface="Calibri" pitchFamily="34" charset="0"/>
                <a:ea typeface="Calibri" pitchFamily="34" charset="-122"/>
                <a:cs typeface="Calibri" pitchFamily="34" charset="-120"/>
              </a:rPr>
              <a:t>＋長母音</a:t>
            </a:r>
            <a:endParaRPr kumimoji="0" lang="en-US" sz="13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40080" y="457200"/>
            <a:ext cx="10881360" cy="64008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700" b="1" i="0" u="none" strike="noStrike" kern="1200" cap="none" spc="0" normalizeH="0" baseline="0" noProof="0" dirty="0">
                <a:ln>
                  <a:noFill/>
                </a:ln>
                <a:solidFill>
                  <a:srgbClr val="23264B"/>
                </a:solidFill>
                <a:effectLst/>
                <a:uLnTx/>
                <a:uFillTx/>
                <a:latin typeface="Cambria" pitchFamily="34" charset="0"/>
                <a:ea typeface="Cambria" pitchFamily="34" charset="-122"/>
                <a:cs typeface="Cambria" pitchFamily="34" charset="-120"/>
              </a:rPr>
              <a:t>「自分で」練習できる仕組み</a:t>
            </a: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640080" y="1051560"/>
            <a:ext cx="10881360" cy="3657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1"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ブラウザだけで動く、音法特化のデジタル教材群</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Shape 2"/>
          <p:cNvSpPr/>
          <p:nvPr/>
        </p:nvSpPr>
        <p:spPr>
          <a:xfrm>
            <a:off x="854964" y="150876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hape 3"/>
          <p:cNvSpPr/>
          <p:nvPr/>
        </p:nvSpPr>
        <p:spPr>
          <a:xfrm>
            <a:off x="1778508" y="1673352"/>
            <a:ext cx="621792" cy="621792"/>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hape 4"/>
          <p:cNvSpPr/>
          <p:nvPr/>
        </p:nvSpPr>
        <p:spPr>
          <a:xfrm rot="-600000">
            <a:off x="1932493" y="1870131"/>
            <a:ext cx="228234" cy="285293"/>
          </a:xfrm>
          <a:prstGeom prst="roundRect">
            <a:avLst>
              <a:gd name="adj" fmla="val 1250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Shape 5"/>
          <p:cNvSpPr/>
          <p:nvPr/>
        </p:nvSpPr>
        <p:spPr>
          <a:xfrm rot="600000">
            <a:off x="2018081" y="1870131"/>
            <a:ext cx="228234" cy="285293"/>
          </a:xfrm>
          <a:prstGeom prst="roundRect">
            <a:avLst>
              <a:gd name="adj" fmla="val 12500"/>
            </a:avLst>
          </a:prstGeom>
          <a:solidFill>
            <a:srgbClr val="FFFFFF"/>
          </a:solidFill>
          <a:ln w="19050">
            <a:solidFill>
              <a:srgbClr val="F96167"/>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 6">
            <a:hlinkClick r:id="rId3"/>
          </p:cNvPr>
          <p:cNvSpPr/>
          <p:nvPr/>
        </p:nvSpPr>
        <p:spPr>
          <a:xfrm>
            <a:off x="964692" y="240487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英語音声神経衰弱</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1001268" y="2807208"/>
            <a:ext cx="2176272" cy="603504"/>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音を聞いて同じ音のカードを探す</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聴き分けゲーム</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Text 8">
            <a:hlinkClick r:id="rId3"/>
          </p:cNvPr>
          <p:cNvSpPr/>
          <p:nvPr/>
        </p:nvSpPr>
        <p:spPr>
          <a:xfrm>
            <a:off x="964692" y="341071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hlinkClick r:id="rId3">
                  <a:extLst>
                    <a:ext uri="{A12FA001-AC4F-418D-AE19-62706E023703}">
                      <ahyp:hlinkClr xmlns:ahyp="http://schemas.microsoft.com/office/drawing/2018/hyperlinkcolor" val="tx"/>
                    </a:ext>
                  </a:extLst>
                </a:hlinkClick>
              </a:rPr>
              <a:t>🔗 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3525012" y="150876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Shape 10"/>
          <p:cNvSpPr/>
          <p:nvPr/>
        </p:nvSpPr>
        <p:spPr>
          <a:xfrm>
            <a:off x="4448556" y="1673352"/>
            <a:ext cx="621792" cy="621792"/>
          </a:xfrm>
          <a:prstGeom prst="ellipse">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Shape 11"/>
          <p:cNvSpPr/>
          <p:nvPr/>
        </p:nvSpPr>
        <p:spPr>
          <a:xfrm>
            <a:off x="4559747" y="1784543"/>
            <a:ext cx="399410" cy="399410"/>
          </a:xfrm>
          <a:prstGeom prst="ellipse">
            <a:avLst/>
          </a:prstGeom>
          <a:ln w="2794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Shape 12"/>
          <p:cNvSpPr/>
          <p:nvPr/>
        </p:nvSpPr>
        <p:spPr>
          <a:xfrm>
            <a:off x="4638203" y="1862999"/>
            <a:ext cx="242499" cy="242499"/>
          </a:xfrm>
          <a:prstGeom prst="ellipse">
            <a:avLst/>
          </a:prstGeom>
          <a:ln w="2794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Shape 13"/>
          <p:cNvSpPr/>
          <p:nvPr/>
        </p:nvSpPr>
        <p:spPr>
          <a:xfrm>
            <a:off x="4716658" y="1941454"/>
            <a:ext cx="85588" cy="85588"/>
          </a:xfrm>
          <a:prstGeom prst="ellips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Text 14">
            <a:hlinkClick r:id="rId4"/>
          </p:cNvPr>
          <p:cNvSpPr/>
          <p:nvPr/>
        </p:nvSpPr>
        <p:spPr>
          <a:xfrm>
            <a:off x="3634740" y="240487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絶対英音感チャレンジ</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3671316" y="2807208"/>
            <a:ext cx="2176272" cy="603504"/>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子音・ブレンド・母音</a:t>
            </a:r>
            <a:r>
              <a:rPr kumimoji="0" lang="ja-JP" alt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・上昇下降調</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の</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カテゴリーから当てる、聴き取り</a:t>
            </a:r>
            <a:r>
              <a:rPr kumimoji="0" lang="ja-JP" alt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練習</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a:hlinkClick r:id="rId4"/>
          </p:cNvPr>
          <p:cNvSpPr/>
          <p:nvPr/>
        </p:nvSpPr>
        <p:spPr>
          <a:xfrm>
            <a:off x="3634740" y="341071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hlinkClick r:id="rId4">
                  <a:extLst>
                    <a:ext uri="{A12FA001-AC4F-418D-AE19-62706E023703}">
                      <ahyp:hlinkClr xmlns:ahyp="http://schemas.microsoft.com/office/drawing/2018/hyperlinkcolor" val="tx"/>
                    </a:ext>
                  </a:extLst>
                </a:hlinkClick>
              </a:rPr>
              <a:t>🔗 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6195060" y="150876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Shape 18"/>
          <p:cNvSpPr/>
          <p:nvPr/>
        </p:nvSpPr>
        <p:spPr>
          <a:xfrm>
            <a:off x="7118604" y="1673352"/>
            <a:ext cx="621792" cy="621792"/>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Shape 19"/>
          <p:cNvSpPr/>
          <p:nvPr/>
        </p:nvSpPr>
        <p:spPr>
          <a:xfrm>
            <a:off x="7197700" y="1905792"/>
            <a:ext cx="64191" cy="156911"/>
          </a:xfrm>
          <a:prstGeom prst="roundRect">
            <a:avLst>
              <a:gd name="adj" fmla="val 2849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Shape 20"/>
          <p:cNvSpPr/>
          <p:nvPr/>
        </p:nvSpPr>
        <p:spPr>
          <a:xfrm>
            <a:off x="7297552" y="1841602"/>
            <a:ext cx="64191" cy="285293"/>
          </a:xfrm>
          <a:prstGeom prst="roundRect">
            <a:avLst>
              <a:gd name="adj" fmla="val 2849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Shape 21"/>
          <p:cNvSpPr/>
          <p:nvPr/>
        </p:nvSpPr>
        <p:spPr>
          <a:xfrm>
            <a:off x="7397405" y="1805940"/>
            <a:ext cx="64191" cy="356616"/>
          </a:xfrm>
          <a:prstGeom prst="roundRect">
            <a:avLst>
              <a:gd name="adj" fmla="val 2849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Shape 22"/>
          <p:cNvSpPr/>
          <p:nvPr/>
        </p:nvSpPr>
        <p:spPr>
          <a:xfrm>
            <a:off x="7497257" y="1870131"/>
            <a:ext cx="64191" cy="228234"/>
          </a:xfrm>
          <a:prstGeom prst="roundRect">
            <a:avLst>
              <a:gd name="adj" fmla="val 2849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Shape 23"/>
          <p:cNvSpPr/>
          <p:nvPr/>
        </p:nvSpPr>
        <p:spPr>
          <a:xfrm>
            <a:off x="7597110" y="1920057"/>
            <a:ext cx="64191" cy="128382"/>
          </a:xfrm>
          <a:prstGeom prst="roundRect">
            <a:avLst>
              <a:gd name="adj" fmla="val 28490"/>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Text 24">
            <a:hlinkClick r:id="rId5"/>
          </p:cNvPr>
          <p:cNvSpPr/>
          <p:nvPr/>
        </p:nvSpPr>
        <p:spPr>
          <a:xfrm>
            <a:off x="6304788" y="240487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6">
                  <a:extLst>
                    <a:ext uri="{A12FA001-AC4F-418D-AE19-62706E023703}">
                      <ahyp:hlinkClr xmlns:ahyp="http://schemas.microsoft.com/office/drawing/2018/hyperlinkcolor" val="tx"/>
                    </a:ext>
                  </a:extLst>
                </a:hlinkClick>
              </a:rPr>
              <a:t>Blend Flow Trainer</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Text 25"/>
          <p:cNvSpPr/>
          <p:nvPr/>
        </p:nvSpPr>
        <p:spPr>
          <a:xfrm>
            <a:off x="6341364" y="2807208"/>
            <a:ext cx="2176272" cy="603504"/>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子音+母音の組み合わせを口の形ごとに</a:t>
            </a:r>
            <a:endPar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発声練習</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Text 26">
            <a:hlinkClick r:id="rId5"/>
          </p:cNvPr>
          <p:cNvSpPr/>
          <p:nvPr/>
        </p:nvSpPr>
        <p:spPr>
          <a:xfrm>
            <a:off x="6304788" y="341071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hlinkClick r:id="rId5">
                  <a:extLst>
                    <a:ext uri="{A12FA001-AC4F-418D-AE19-62706E023703}">
                      <ahyp:hlinkClr xmlns:ahyp="http://schemas.microsoft.com/office/drawing/2018/hyperlinkcolor" val="tx"/>
                    </a:ext>
                  </a:extLst>
                </a:hlinkClick>
              </a:rPr>
              <a:t>🔗 </a:t>
            </a:r>
            <a:r>
              <a:rPr kumimoji="0" lang="en-US" sz="900" b="1" i="0" u="sng"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hlinkClick r:id="rId6"/>
              </a:rPr>
              <a:t>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Shape 27"/>
          <p:cNvSpPr/>
          <p:nvPr/>
        </p:nvSpPr>
        <p:spPr>
          <a:xfrm>
            <a:off x="8865108" y="150876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0" name="Shape 28"/>
          <p:cNvSpPr/>
          <p:nvPr/>
        </p:nvSpPr>
        <p:spPr>
          <a:xfrm>
            <a:off x="9788652" y="1673352"/>
            <a:ext cx="621792" cy="621792"/>
          </a:xfrm>
          <a:prstGeom prst="ellipse">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1" name="Shape 29"/>
          <p:cNvSpPr/>
          <p:nvPr/>
        </p:nvSpPr>
        <p:spPr>
          <a:xfrm>
            <a:off x="9903409" y="1827337"/>
            <a:ext cx="392278" cy="57059"/>
          </a:xfrm>
          <a:prstGeom prst="roundRect">
            <a:avLst>
              <a:gd name="adj" fmla="val 64102"/>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2" name="Shape 30"/>
          <p:cNvSpPr/>
          <p:nvPr/>
        </p:nvSpPr>
        <p:spPr>
          <a:xfrm>
            <a:off x="9956902" y="1984248"/>
            <a:ext cx="285293" cy="57059"/>
          </a:xfrm>
          <a:prstGeom prst="roundRect">
            <a:avLst>
              <a:gd name="adj" fmla="val 64102"/>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3" name="Shape 31"/>
          <p:cNvSpPr/>
          <p:nvPr/>
        </p:nvSpPr>
        <p:spPr>
          <a:xfrm>
            <a:off x="9928372" y="2141159"/>
            <a:ext cx="342351" cy="57059"/>
          </a:xfrm>
          <a:prstGeom prst="roundRect">
            <a:avLst>
              <a:gd name="adj" fmla="val 64102"/>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Text 32">
            <a:hlinkClick r:id="rId7"/>
          </p:cNvPr>
          <p:cNvSpPr/>
          <p:nvPr/>
        </p:nvSpPr>
        <p:spPr>
          <a:xfrm>
            <a:off x="8974836" y="240487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Text to Phonetic Signs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Text 33"/>
          <p:cNvSpPr/>
          <p:nvPr/>
        </p:nvSpPr>
        <p:spPr>
          <a:xfrm>
            <a:off x="9011412" y="2807208"/>
            <a:ext cx="2176272" cy="603504"/>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文章を自動で音法記号に変換</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読み教材を即作成</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6" name="Text 34">
            <a:hlinkClick r:id="rId7"/>
          </p:cNvPr>
          <p:cNvSpPr/>
          <p:nvPr/>
        </p:nvSpPr>
        <p:spPr>
          <a:xfrm>
            <a:off x="8974836" y="341071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hlinkClick r:id="rId7">
                  <a:extLst>
                    <a:ext uri="{A12FA001-AC4F-418D-AE19-62706E023703}">
                      <ahyp:hlinkClr xmlns:ahyp="http://schemas.microsoft.com/office/drawing/2018/hyperlinkcolor" val="tx"/>
                    </a:ext>
                  </a:extLst>
                </a:hlinkClick>
              </a:rPr>
              <a:t>🔗 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7" name="Shape 35"/>
          <p:cNvSpPr/>
          <p:nvPr/>
        </p:nvSpPr>
        <p:spPr>
          <a:xfrm>
            <a:off x="854964" y="393192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8" name="Shape 36"/>
          <p:cNvSpPr/>
          <p:nvPr/>
        </p:nvSpPr>
        <p:spPr>
          <a:xfrm>
            <a:off x="1778508" y="4096512"/>
            <a:ext cx="621792" cy="621792"/>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9" name="Shape 37"/>
          <p:cNvSpPr/>
          <p:nvPr/>
        </p:nvSpPr>
        <p:spPr>
          <a:xfrm>
            <a:off x="1889699" y="4293291"/>
            <a:ext cx="228234" cy="228234"/>
          </a:xfrm>
          <a:prstGeom prst="ellipse">
            <a:avLst/>
          </a:prstGeom>
          <a:ln w="2794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0" name="Shape 38"/>
          <p:cNvSpPr/>
          <p:nvPr/>
        </p:nvSpPr>
        <p:spPr>
          <a:xfrm>
            <a:off x="2060875" y="4293291"/>
            <a:ext cx="228234" cy="228234"/>
          </a:xfrm>
          <a:prstGeom prst="ellipse">
            <a:avLst/>
          </a:prstGeom>
          <a:ln w="2794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1" name="Text 39">
            <a:hlinkClick r:id="rId8"/>
          </p:cNvPr>
          <p:cNvSpPr/>
          <p:nvPr/>
        </p:nvSpPr>
        <p:spPr>
          <a:xfrm>
            <a:off x="964692" y="482803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8">
                  <a:extLst>
                    <a:ext uri="{A12FA001-AC4F-418D-AE19-62706E023703}">
                      <ahyp:hlinkClr xmlns:ahyp="http://schemas.microsoft.com/office/drawing/2018/hyperlinkcolor" val="tx"/>
                    </a:ext>
                  </a:extLst>
                </a:hlinkClick>
              </a:rPr>
              <a:t>英単語聴き分け練習</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2" name="Text 40"/>
          <p:cNvSpPr/>
          <p:nvPr/>
        </p:nvSpPr>
        <p:spPr>
          <a:xfrm>
            <a:off x="1001268" y="5230368"/>
            <a:ext cx="2176272" cy="603504"/>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似た音の単語を聞き比べ</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正しく聞き分ける力を鍛える</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3" name="Text 41">
            <a:hlinkClick r:id="rId8"/>
          </p:cNvPr>
          <p:cNvSpPr/>
          <p:nvPr/>
        </p:nvSpPr>
        <p:spPr>
          <a:xfrm>
            <a:off x="964692" y="583387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hlinkClick r:id="rId8">
                  <a:extLst>
                    <a:ext uri="{A12FA001-AC4F-418D-AE19-62706E023703}">
                      <ahyp:hlinkClr xmlns:ahyp="http://schemas.microsoft.com/office/drawing/2018/hyperlinkcolor" val="tx"/>
                    </a:ext>
                  </a:extLst>
                </a:hlinkClick>
              </a:rPr>
              <a:t>🔗 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Shape 42"/>
          <p:cNvSpPr/>
          <p:nvPr/>
        </p:nvSpPr>
        <p:spPr>
          <a:xfrm>
            <a:off x="3525012" y="393192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5" name="Shape 43"/>
          <p:cNvSpPr/>
          <p:nvPr/>
        </p:nvSpPr>
        <p:spPr>
          <a:xfrm>
            <a:off x="4448556" y="4096512"/>
            <a:ext cx="621792" cy="621792"/>
          </a:xfrm>
          <a:prstGeom prst="ellipse">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6" name="Shape 44"/>
          <p:cNvSpPr/>
          <p:nvPr/>
        </p:nvSpPr>
        <p:spPr>
          <a:xfrm rot="5400000">
            <a:off x="4652467" y="4279026"/>
            <a:ext cx="213970" cy="256764"/>
          </a:xfrm>
          <a:prstGeom prst="triangle">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7" name="Text 45">
            <a:hlinkClick r:id="rId9"/>
          </p:cNvPr>
          <p:cNvSpPr/>
          <p:nvPr/>
        </p:nvSpPr>
        <p:spPr>
          <a:xfrm>
            <a:off x="3634740" y="482803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Text to Speech</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8" name="Text 46"/>
          <p:cNvSpPr/>
          <p:nvPr/>
        </p:nvSpPr>
        <p:spPr>
          <a:xfrm>
            <a:off x="3567723" y="5230368"/>
            <a:ext cx="2375877" cy="603504"/>
          </a:xfrm>
          <a:prstGeom prst="rect">
            <a:avLst/>
          </a:prstGeom>
          <a:noFill/>
          <a:ln/>
        </p:spPr>
        <p:txBody>
          <a:bodyPr wrap="square" lIns="0" tIns="0" rIns="0" bIns="0" rtlCol="0" anchor="ctr"/>
          <a:lstStyle/>
          <a:p>
            <a:pPr algn="ctr">
              <a:lnSpc>
                <a:spcPct val="120000"/>
              </a:lnSpc>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入力した文章を読み上げる</a:t>
            </a:r>
            <a:r>
              <a:rPr kumimoji="0" lang="ja-JP" alt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altLang="ja-JP"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endParaRPr>
          </a:p>
          <a:p>
            <a:pPr algn="ctr">
              <a:lnSpc>
                <a:spcPct val="120000"/>
              </a:lnSpc>
              <a:defRPr/>
            </a:pPr>
            <a:r>
              <a:rPr lang="ja-JP" altLang="en-US" sz="900" b="1" dirty="0">
                <a:solidFill>
                  <a:srgbClr val="6B7095"/>
                </a:solidFill>
                <a:latin typeface="Calibri" pitchFamily="34" charset="0"/>
                <a:cs typeface="Calibri" pitchFamily="34" charset="-120"/>
              </a:rPr>
              <a:t>シャドウイング用教材</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p>
        </p:txBody>
      </p:sp>
      <p:sp>
        <p:nvSpPr>
          <p:cNvPr id="49" name="Text 47">
            <a:hlinkClick r:id="rId9"/>
          </p:cNvPr>
          <p:cNvSpPr/>
          <p:nvPr/>
        </p:nvSpPr>
        <p:spPr>
          <a:xfrm>
            <a:off x="3634740" y="583387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hlinkClick r:id="rId9">
                  <a:extLst>
                    <a:ext uri="{A12FA001-AC4F-418D-AE19-62706E023703}">
                      <ahyp:hlinkClr xmlns:ahyp="http://schemas.microsoft.com/office/drawing/2018/hyperlinkcolor" val="tx"/>
                    </a:ext>
                  </a:extLst>
                </a:hlinkClick>
              </a:rPr>
              <a:t>🔗 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0" name="Shape 48"/>
          <p:cNvSpPr/>
          <p:nvPr/>
        </p:nvSpPr>
        <p:spPr>
          <a:xfrm>
            <a:off x="6195060" y="393192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1" name="Shape 49"/>
          <p:cNvSpPr/>
          <p:nvPr/>
        </p:nvSpPr>
        <p:spPr>
          <a:xfrm>
            <a:off x="7118604" y="4096512"/>
            <a:ext cx="621792" cy="621792"/>
          </a:xfrm>
          <a:prstGeom prst="ellipse">
            <a:avLst/>
          </a:prstGeom>
          <a:solidFill>
            <a:srgbClr val="F96167"/>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2" name="Shape 50"/>
          <p:cNvSpPr/>
          <p:nvPr/>
        </p:nvSpPr>
        <p:spPr>
          <a:xfrm>
            <a:off x="7343912" y="4550054"/>
            <a:ext cx="171176" cy="92720"/>
          </a:xfrm>
          <a:prstGeom prst="roundRect">
            <a:avLst>
              <a:gd name="adj" fmla="val 29586"/>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Shape 51"/>
          <p:cNvSpPr/>
          <p:nvPr/>
        </p:nvSpPr>
        <p:spPr>
          <a:xfrm>
            <a:off x="7301118" y="4421673"/>
            <a:ext cx="256764" cy="92720"/>
          </a:xfrm>
          <a:prstGeom prst="roundRect">
            <a:avLst>
              <a:gd name="adj" fmla="val 29586"/>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Shape 52"/>
          <p:cNvSpPr/>
          <p:nvPr/>
        </p:nvSpPr>
        <p:spPr>
          <a:xfrm>
            <a:off x="7251192" y="4293291"/>
            <a:ext cx="356616" cy="92720"/>
          </a:xfrm>
          <a:prstGeom prst="roundRect">
            <a:avLst>
              <a:gd name="adj" fmla="val 29586"/>
            </a:avLst>
          </a:prstGeom>
          <a:solidFill>
            <a:srgbClr val="FFFFFF"/>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5" name="Text 53">
            <a:hlinkClick r:id="rId10"/>
          </p:cNvPr>
          <p:cNvSpPr/>
          <p:nvPr/>
        </p:nvSpPr>
        <p:spPr>
          <a:xfrm>
            <a:off x="6304788" y="482803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Vocab Builder Exercise</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6" name="Text 54"/>
          <p:cNvSpPr/>
          <p:nvPr/>
        </p:nvSpPr>
        <p:spPr>
          <a:xfrm>
            <a:off x="6341364" y="5230368"/>
            <a:ext cx="2176272" cy="603504"/>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レベル別の語彙を、段階的に積み上げて</a:t>
            </a:r>
            <a:endPar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endParaRP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習得</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7" name="Text 55">
            <a:hlinkClick r:id="rId10"/>
          </p:cNvPr>
          <p:cNvSpPr/>
          <p:nvPr/>
        </p:nvSpPr>
        <p:spPr>
          <a:xfrm>
            <a:off x="6304788" y="583387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F96167"/>
                </a:solidFill>
                <a:effectLst/>
                <a:uLnTx/>
                <a:uFillTx/>
                <a:latin typeface="Calibri" pitchFamily="34" charset="0"/>
                <a:ea typeface="Calibri" pitchFamily="34" charset="-122"/>
                <a:cs typeface="Calibri" pitchFamily="34" charset="-120"/>
                <a:hlinkClick r:id="rId10">
                  <a:extLst>
                    <a:ext uri="{A12FA001-AC4F-418D-AE19-62706E023703}">
                      <ahyp:hlinkClr xmlns:ahyp="http://schemas.microsoft.com/office/drawing/2018/hyperlinkcolor" val="tx"/>
                    </a:ext>
                  </a:extLst>
                </a:hlinkClick>
              </a:rPr>
              <a:t>🔗 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8" name="Shape 56"/>
          <p:cNvSpPr/>
          <p:nvPr/>
        </p:nvSpPr>
        <p:spPr>
          <a:xfrm>
            <a:off x="8865108" y="3931920"/>
            <a:ext cx="2468880" cy="2194560"/>
          </a:xfrm>
          <a:prstGeom prst="roundRect">
            <a:avLst>
              <a:gd name="adj" fmla="val 4167"/>
            </a:avLst>
          </a:prstGeom>
          <a:solidFill>
            <a:srgbClr val="FDEEEC"/>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9" name="Shape 57"/>
          <p:cNvSpPr/>
          <p:nvPr/>
        </p:nvSpPr>
        <p:spPr>
          <a:xfrm>
            <a:off x="9788652" y="4096512"/>
            <a:ext cx="621792" cy="621792"/>
          </a:xfrm>
          <a:prstGeom prst="ellipse">
            <a:avLst/>
          </a:prstGeom>
          <a:solidFill>
            <a:srgbClr val="2F3C7E"/>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0" name="Shape 58"/>
          <p:cNvSpPr/>
          <p:nvPr/>
        </p:nvSpPr>
        <p:spPr>
          <a:xfrm>
            <a:off x="9914108" y="4279026"/>
            <a:ext cx="171176" cy="256764"/>
          </a:xfrm>
          <a:prstGeom prst="roundRect">
            <a:avLst>
              <a:gd name="adj" fmla="val 10684"/>
            </a:avLst>
          </a:prstGeom>
          <a:ln w="2794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Shape 59"/>
          <p:cNvSpPr/>
          <p:nvPr/>
        </p:nvSpPr>
        <p:spPr>
          <a:xfrm>
            <a:off x="10113813" y="4279026"/>
            <a:ext cx="171176" cy="256764"/>
          </a:xfrm>
          <a:prstGeom prst="roundRect">
            <a:avLst>
              <a:gd name="adj" fmla="val 10684"/>
            </a:avLst>
          </a:prstGeom>
          <a:ln w="2794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2" name="Text 60">
            <a:hlinkClick r:id="rId11"/>
          </p:cNvPr>
          <p:cNvSpPr/>
          <p:nvPr/>
        </p:nvSpPr>
        <p:spPr>
          <a:xfrm>
            <a:off x="8974836" y="4828032"/>
            <a:ext cx="2249424" cy="42062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sng" strike="noStrike" kern="1200" cap="none" spc="0" normalizeH="0" baseline="0" noProof="0" dirty="0">
                <a:ln>
                  <a:noFill/>
                </a:ln>
                <a:solidFill>
                  <a:srgbClr val="23264B"/>
                </a:solidFill>
                <a:effectLst/>
                <a:uLnTx/>
                <a:uFillTx/>
                <a:latin typeface="Calibri" pitchFamily="34" charset="0"/>
                <a:ea typeface="Calibri" pitchFamily="34" charset="-122"/>
                <a:cs typeface="Calibri" pitchFamily="34" charset="-120"/>
                <a:hlinkClick r:id="rId11">
                  <a:extLst>
                    <a:ext uri="{A12FA001-AC4F-418D-AE19-62706E023703}">
                      <ahyp:hlinkClr xmlns:ahyp="http://schemas.microsoft.com/office/drawing/2018/hyperlinkcolor" val="tx"/>
                    </a:ext>
                  </a:extLst>
                </a:hlinkClick>
              </a:rPr>
              <a:t>Read the Phonetic Signs</a:t>
            </a: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3" name="Text 61"/>
          <p:cNvSpPr/>
          <p:nvPr/>
        </p:nvSpPr>
        <p:spPr>
          <a:xfrm>
            <a:off x="9011412" y="5230368"/>
            <a:ext cx="2176272" cy="603504"/>
          </a:xfrm>
          <a:prstGeom prst="rect">
            <a:avLst/>
          </a:prstGeom>
          <a:noFill/>
          <a:ln/>
        </p:spPr>
        <p:txBody>
          <a:bodyPr wrap="square" lIns="0" tIns="0" rIns="0" bIns="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lang="ja-JP" altLang="en-US" sz="900" b="1" dirty="0">
                <a:solidFill>
                  <a:srgbClr val="6B7095"/>
                </a:solidFill>
                <a:latin typeface="Calibri" pitchFamily="34" charset="0"/>
                <a:ea typeface="Calibri" pitchFamily="34" charset="-122"/>
                <a:cs typeface="Calibri" pitchFamily="34" charset="-120"/>
              </a:rPr>
              <a:t>フリガナ</a:t>
            </a: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記号で書かれた</a:t>
            </a:r>
            <a:r>
              <a:rPr kumimoji="0" lang="ja-JP" alt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連語や</a:t>
            </a: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文章を</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900" b="1" i="0" u="none" strike="noStrike" kern="1200" cap="none" spc="0" normalizeH="0" baseline="0" noProof="0" dirty="0" err="1">
                <a:ln>
                  <a:noFill/>
                </a:ln>
                <a:solidFill>
                  <a:srgbClr val="6B7095"/>
                </a:solidFill>
                <a:effectLst/>
                <a:uLnTx/>
                <a:uFillTx/>
                <a:latin typeface="Calibri" pitchFamily="34" charset="0"/>
                <a:ea typeface="Calibri" pitchFamily="34" charset="-122"/>
                <a:cs typeface="Calibri" pitchFamily="34" charset="-120"/>
              </a:rPr>
              <a:t>声に出して読む練習</a:t>
            </a:r>
            <a:r>
              <a:rPr kumimoji="0" lang="en-US" sz="900" b="1" i="0" u="none" strike="noStrike" kern="1200" cap="none" spc="0" normalizeH="0" baseline="0" noProof="0" dirty="0">
                <a:ln>
                  <a:noFill/>
                </a:ln>
                <a:solidFill>
                  <a:srgbClr val="6B7095"/>
                </a:solidFill>
                <a:effectLst/>
                <a:uLnTx/>
                <a:uFillTx/>
                <a:latin typeface="Calibri" pitchFamily="34" charset="0"/>
                <a:ea typeface="Calibri" pitchFamily="34" charset="-122"/>
                <a:cs typeface="Calibri" pitchFamily="34" charset="-120"/>
              </a:rPr>
              <a:t>。</a:t>
            </a:r>
            <a:endParaRPr kumimoji="0" lang="en-US" sz="9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4" name="Text 62">
            <a:hlinkClick r:id="rId11"/>
          </p:cNvPr>
          <p:cNvSpPr/>
          <p:nvPr/>
        </p:nvSpPr>
        <p:spPr>
          <a:xfrm>
            <a:off x="8974836" y="5833872"/>
            <a:ext cx="2249424" cy="237744"/>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900" b="1" i="0" u="sng"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hlinkClick r:id="rId11">
                  <a:extLst>
                    <a:ext uri="{A12FA001-AC4F-418D-AE19-62706E023703}">
                      <ahyp:hlinkClr xmlns:ahyp="http://schemas.microsoft.com/office/drawing/2018/hyperlinkcolor" val="tx"/>
                    </a:ext>
                  </a:extLst>
                </a:hlinkClick>
              </a:rPr>
              <a:t>🔗 </a:t>
            </a:r>
            <a:r>
              <a:rPr kumimoji="0" lang="en-US" sz="900" b="1" i="0" u="sng" strike="noStrike" kern="1200" cap="none" spc="0" normalizeH="0" baseline="0" noProof="0" dirty="0">
                <a:ln>
                  <a:noFill/>
                </a:ln>
                <a:solidFill>
                  <a:srgbClr val="2F3C7E"/>
                </a:solidFill>
                <a:effectLst/>
                <a:uLnTx/>
                <a:uFillTx/>
                <a:latin typeface="Calibri" pitchFamily="34" charset="0"/>
                <a:ea typeface="Calibri" pitchFamily="34" charset="-122"/>
                <a:cs typeface="Calibri" pitchFamily="34" charset="-120"/>
                <a:hlinkClick r:id="rId12">
                  <a:extLst>
                    <a:ext uri="{A12FA001-AC4F-418D-AE19-62706E023703}">
                      <ahyp:hlinkClr xmlns:ahyp="http://schemas.microsoft.com/office/drawing/2018/hyperlinkcolor" val="tx"/>
                    </a:ext>
                  </a:extLst>
                </a:hlinkClick>
              </a:rPr>
              <a:t>ページを開く</a:t>
            </a:r>
            <a:endParaRPr kumimoji="0" lang="en-US" sz="9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5" name="Text 63"/>
          <p:cNvSpPr/>
          <p:nvPr/>
        </p:nvSpPr>
        <p:spPr>
          <a:xfrm>
            <a:off x="640080" y="6510528"/>
            <a:ext cx="64008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B6BAD6"/>
                </a:solidFill>
                <a:effectLst/>
                <a:uLnTx/>
                <a:uFillTx/>
                <a:latin typeface="Calibri" pitchFamily="34" charset="0"/>
                <a:ea typeface="Calibri" pitchFamily="34" charset="-122"/>
                <a:cs typeface="Calibri" pitchFamily="34" charset="-120"/>
              </a:rPr>
              <a:t>シェィンの英音法  SHANICS Phoneme Trainer</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655</TotalTime>
  <Words>3003</Words>
  <Application>Microsoft Office PowerPoint</Application>
  <PresentationFormat>Widescreen</PresentationFormat>
  <Paragraphs>508</Paragraphs>
  <Slides>19</Slides>
  <Notes>18</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19</vt:i4>
      </vt:variant>
    </vt:vector>
  </HeadingPairs>
  <TitlesOfParts>
    <vt:vector size="33" baseType="lpstr">
      <vt:lpstr>Arphic Kanteiryu Heavy JIS</vt:lpstr>
      <vt:lpstr>MS Gothic</vt:lpstr>
      <vt:lpstr>MS PGothic</vt:lpstr>
      <vt:lpstr>MS PGothic</vt:lpstr>
      <vt:lpstr>Aptos</vt:lpstr>
      <vt:lpstr>Arial</vt:lpstr>
      <vt:lpstr>Arial Narrow</vt:lpstr>
      <vt:lpstr>Calibri</vt:lpstr>
      <vt:lpstr>Cambria</vt:lpstr>
      <vt:lpstr>MS Reference Sans Serif</vt:lpstr>
      <vt:lpstr>Stencil</vt:lpstr>
      <vt:lpstr>Times New Roman</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Voiced</vt:lpstr>
      <vt:lpstr>Voiced</vt:lpstr>
      <vt:lpstr>Mechanism of Consonants</vt:lpstr>
      <vt:lpstr>強</vt:lpstr>
      <vt:lpstr>PowerPoint Presentation</vt:lpstr>
      <vt:lpstr>アクセントの向き 3</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Shanics Yamaguchi</cp:lastModifiedBy>
  <cp:revision>42</cp:revision>
  <cp:lastPrinted>2026-07-30T19:59:48Z</cp:lastPrinted>
  <dcterms:created xsi:type="dcterms:W3CDTF">2026-07-21T01:28:53Z</dcterms:created>
  <dcterms:modified xsi:type="dcterms:W3CDTF">2026-07-30T20:31:49Z</dcterms:modified>
</cp:coreProperties>
</file>